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docProps/custom.xml" ContentType="application/vnd.openxmlformats-officedocument.custom-properties+xml"/>
  <Override PartName="/ppt/notesSlides/notesSlide12.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diagrams/drawing1.xml" ContentType="application/vnd.ms-office.drawingml.diagramDrawing+xml"/>
  <Override PartName="/ppt/diagrams/quickStyle3.xml" ContentType="application/vnd.openxmlformats-officedocument.drawingml.diagramStyl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diagrams/data5.xml" ContentType="application/vnd.openxmlformats-officedocument.drawingml.diagramData+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notesSlides/notesSlide6.xml" ContentType="application/vnd.openxmlformats-officedocument.presentationml.notesSlide+xml"/>
  <Override PartName="/ppt/diagrams/colors5.xml" ContentType="application/vnd.openxmlformats-officedocument.drawingml.diagramColors+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44" r:id="rId1"/>
    <p:sldMasterId id="2147483956" r:id="rId2"/>
    <p:sldMasterId id="2147483982" r:id="rId3"/>
  </p:sldMasterIdLst>
  <p:notesMasterIdLst>
    <p:notesMasterId r:id="rId48"/>
  </p:notesMasterIdLst>
  <p:handoutMasterIdLst>
    <p:handoutMasterId r:id="rId49"/>
  </p:handoutMasterIdLst>
  <p:sldIdLst>
    <p:sldId id="362" r:id="rId4"/>
    <p:sldId id="357" r:id="rId5"/>
    <p:sldId id="364" r:id="rId6"/>
    <p:sldId id="365" r:id="rId7"/>
    <p:sldId id="366" r:id="rId8"/>
    <p:sldId id="367" r:id="rId9"/>
    <p:sldId id="368" r:id="rId10"/>
    <p:sldId id="369" r:id="rId11"/>
    <p:sldId id="370" r:id="rId12"/>
    <p:sldId id="363" r:id="rId13"/>
    <p:sldId id="319" r:id="rId14"/>
    <p:sldId id="371" r:id="rId15"/>
    <p:sldId id="320" r:id="rId16"/>
    <p:sldId id="344" r:id="rId17"/>
    <p:sldId id="282" r:id="rId18"/>
    <p:sldId id="318" r:id="rId19"/>
    <p:sldId id="334" r:id="rId20"/>
    <p:sldId id="321" r:id="rId21"/>
    <p:sldId id="322" r:id="rId22"/>
    <p:sldId id="323" r:id="rId23"/>
    <p:sldId id="312" r:id="rId24"/>
    <p:sldId id="324" r:id="rId25"/>
    <p:sldId id="325" r:id="rId26"/>
    <p:sldId id="326" r:id="rId27"/>
    <p:sldId id="327" r:id="rId28"/>
    <p:sldId id="341" r:id="rId29"/>
    <p:sldId id="333" r:id="rId30"/>
    <p:sldId id="330" r:id="rId31"/>
    <p:sldId id="349" r:id="rId32"/>
    <p:sldId id="351" r:id="rId33"/>
    <p:sldId id="352" r:id="rId34"/>
    <p:sldId id="336" r:id="rId35"/>
    <p:sldId id="337" r:id="rId36"/>
    <p:sldId id="338" r:id="rId37"/>
    <p:sldId id="331" r:id="rId38"/>
    <p:sldId id="340" r:id="rId39"/>
    <p:sldId id="339" r:id="rId40"/>
    <p:sldId id="361" r:id="rId41"/>
    <p:sldId id="335" r:id="rId42"/>
    <p:sldId id="359" r:id="rId43"/>
    <p:sldId id="360" r:id="rId44"/>
    <p:sldId id="345" r:id="rId45"/>
    <p:sldId id="348" r:id="rId46"/>
    <p:sldId id="355" r:id="rId47"/>
  </p:sldIdLst>
  <p:sldSz cx="9144000" cy="6858000" type="screen4x3"/>
  <p:notesSz cx="9429750" cy="7086600"/>
  <p:defaultTextStyle>
    <a:defPPr>
      <a:defRPr lang="en-CA"/>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3300"/>
    <a:srgbClr val="009900"/>
    <a:srgbClr val="9973FF"/>
    <a:srgbClr val="000000"/>
    <a:srgbClr val="B82E91"/>
    <a:srgbClr val="700000"/>
    <a:srgbClr val="F8F8F8"/>
    <a:srgbClr val="6600CC"/>
    <a:srgbClr val="33CC33"/>
    <a:srgbClr val="0033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8995" autoAdjust="0"/>
    <p:restoredTop sz="99246" autoAdjust="0"/>
  </p:normalViewPr>
  <p:slideViewPr>
    <p:cSldViewPr>
      <p:cViewPr>
        <p:scale>
          <a:sx n="80" d="100"/>
          <a:sy n="80" d="100"/>
        </p:scale>
        <p:origin x="-2574" y="-648"/>
      </p:cViewPr>
      <p:guideLst>
        <p:guide orient="horz" pos="2160"/>
        <p:guide pos="2880"/>
      </p:guideLst>
    </p:cSldViewPr>
  </p:slideViewPr>
  <p:outlineViewPr>
    <p:cViewPr>
      <p:scale>
        <a:sx n="33" d="100"/>
        <a:sy n="33" d="100"/>
      </p:scale>
      <p:origin x="0" y="22956"/>
    </p:cViewPr>
  </p:outlineViewPr>
  <p:notesTextViewPr>
    <p:cViewPr>
      <p:scale>
        <a:sx n="100" d="100"/>
        <a:sy n="100" d="100"/>
      </p:scale>
      <p:origin x="0" y="0"/>
    </p:cViewPr>
  </p:notesTextViewPr>
  <p:sorterViewPr>
    <p:cViewPr>
      <p:scale>
        <a:sx n="66" d="100"/>
        <a:sy n="66" d="100"/>
      </p:scale>
      <p:origin x="0" y="3696"/>
    </p:cViewPr>
  </p:sorterViewPr>
  <p:notesViewPr>
    <p:cSldViewPr>
      <p:cViewPr varScale="1">
        <p:scale>
          <a:sx n="62" d="100"/>
          <a:sy n="62" d="100"/>
        </p:scale>
        <p:origin x="-1674" y="-84"/>
      </p:cViewPr>
      <p:guideLst>
        <p:guide orient="horz" pos="2232"/>
        <p:guide pos="297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hyperlink" Target="http://carap.ecml.at/Keyconcepts/Pluralisticapproachestolanguagesandcultures/Interculturalapproach/tabid/2689/language/en-GB/Default.aspx" TargetMode="External"/><Relationship Id="rId2" Type="http://schemas.openxmlformats.org/officeDocument/2006/relationships/hyperlink" Target="http://carap.ecml.at/Keyconcepts/Pluralisticapproachestolanguagesandcultures/Intercomprehensionofrelatedlanguages/tabid/2688/language/en-GB/Default.aspx" TargetMode="External"/><Relationship Id="rId1" Type="http://schemas.openxmlformats.org/officeDocument/2006/relationships/hyperlink" Target="http://carap.ecml.at/Keyconcepts/Pluralisticapproachestolanguagesandcultures/Awakeningtolanguages/tabid/2687/language/en-GB/Default.aspx" TargetMode="External"/><Relationship Id="rId4" Type="http://schemas.openxmlformats.org/officeDocument/2006/relationships/hyperlink" Target="http://carap.ecml.at/Keyconcepts/Pluralisticapproachestolanguagesandcultures/Integrateddidacticapproach/tabid/2690/language/en-GB/Default.aspx"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B06ED8-F061-4987-9DF6-9E533E2AEE13}"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en-CA"/>
        </a:p>
      </dgm:t>
    </dgm:pt>
    <dgm:pt modelId="{F09D4BEF-BADD-4A13-9AA9-91F03854F762}">
      <dgm:prSet phldrT="[Texte]"/>
      <dgm:spPr>
        <a:solidFill>
          <a:srgbClr val="FFFF00"/>
        </a:solidFill>
      </dgm:spPr>
      <dgm:t>
        <a:bodyPr/>
        <a:lstStyle/>
        <a:p>
          <a:r>
            <a:rPr lang="en-US" i="1" dirty="0" smtClean="0">
              <a:solidFill>
                <a:srgbClr val="002060"/>
              </a:solidFill>
              <a:hlinkClick xmlns:r="http://schemas.openxmlformats.org/officeDocument/2006/relationships" r:id="rId1"/>
            </a:rPr>
            <a:t>Awakening to languages</a:t>
          </a:r>
          <a:endParaRPr lang="en-CA" dirty="0">
            <a:solidFill>
              <a:srgbClr val="002060"/>
            </a:solidFill>
          </a:endParaRPr>
        </a:p>
      </dgm:t>
    </dgm:pt>
    <dgm:pt modelId="{57EF473A-5F27-4286-8B0F-283380C5C797}" type="parTrans" cxnId="{B0A9961E-3E3C-41AE-812B-705B1696E587}">
      <dgm:prSet/>
      <dgm:spPr/>
      <dgm:t>
        <a:bodyPr/>
        <a:lstStyle/>
        <a:p>
          <a:endParaRPr lang="en-CA"/>
        </a:p>
      </dgm:t>
    </dgm:pt>
    <dgm:pt modelId="{8E1ED5DB-F6C2-4BC9-B397-1C0D4B8BC1C6}" type="sibTrans" cxnId="{B0A9961E-3E3C-41AE-812B-705B1696E587}">
      <dgm:prSet/>
      <dgm:spPr/>
      <dgm:t>
        <a:bodyPr/>
        <a:lstStyle/>
        <a:p>
          <a:endParaRPr lang="en-CA"/>
        </a:p>
      </dgm:t>
    </dgm:pt>
    <dgm:pt modelId="{C6B5D18D-A4E1-467D-8706-DDBD92314B3E}">
      <dgm:prSet phldrT="[Texte]"/>
      <dgm:spPr>
        <a:solidFill>
          <a:srgbClr val="00B050"/>
        </a:solidFill>
      </dgm:spPr>
      <dgm:t>
        <a:bodyPr/>
        <a:lstStyle/>
        <a:p>
          <a:r>
            <a:rPr lang="en-US" i="1" dirty="0" err="1" smtClean="0">
              <a:solidFill>
                <a:srgbClr val="002060"/>
              </a:solidFill>
              <a:hlinkClick xmlns:r="http://schemas.openxmlformats.org/officeDocument/2006/relationships" r:id="rId2"/>
            </a:rPr>
            <a:t>Intercomprehension</a:t>
          </a:r>
          <a:r>
            <a:rPr lang="en-US" i="1" dirty="0" smtClean="0">
              <a:solidFill>
                <a:srgbClr val="002060"/>
              </a:solidFill>
              <a:hlinkClick xmlns:r="http://schemas.openxmlformats.org/officeDocument/2006/relationships" r:id="rId2"/>
            </a:rPr>
            <a:t> between related languages</a:t>
          </a:r>
          <a:endParaRPr lang="en-CA" dirty="0">
            <a:solidFill>
              <a:srgbClr val="002060"/>
            </a:solidFill>
          </a:endParaRPr>
        </a:p>
      </dgm:t>
    </dgm:pt>
    <dgm:pt modelId="{52470441-832F-41CC-8110-4E86BD39282A}" type="parTrans" cxnId="{71F71144-2F05-4B9B-9EFD-543EE8D0A743}">
      <dgm:prSet/>
      <dgm:spPr/>
      <dgm:t>
        <a:bodyPr/>
        <a:lstStyle/>
        <a:p>
          <a:endParaRPr lang="en-CA"/>
        </a:p>
      </dgm:t>
    </dgm:pt>
    <dgm:pt modelId="{1457C85A-85B8-4258-94F6-9AEF7A236FF4}" type="sibTrans" cxnId="{71F71144-2F05-4B9B-9EFD-543EE8D0A743}">
      <dgm:prSet/>
      <dgm:spPr/>
      <dgm:t>
        <a:bodyPr/>
        <a:lstStyle/>
        <a:p>
          <a:endParaRPr lang="en-CA"/>
        </a:p>
      </dgm:t>
    </dgm:pt>
    <dgm:pt modelId="{AF9E31DA-B170-4D5F-884A-209A3BBC5F36}">
      <dgm:prSet phldrT="[Texte]"/>
      <dgm:spPr/>
      <dgm:t>
        <a:bodyPr/>
        <a:lstStyle/>
        <a:p>
          <a:r>
            <a:rPr lang="en-US" i="1" dirty="0" smtClean="0">
              <a:solidFill>
                <a:srgbClr val="002060"/>
              </a:solidFill>
              <a:hlinkClick xmlns:r="http://schemas.openxmlformats.org/officeDocument/2006/relationships" r:id="rId3"/>
            </a:rPr>
            <a:t>Intercultural approach</a:t>
          </a:r>
          <a:endParaRPr lang="en-CA" dirty="0">
            <a:solidFill>
              <a:srgbClr val="002060"/>
            </a:solidFill>
          </a:endParaRPr>
        </a:p>
      </dgm:t>
    </dgm:pt>
    <dgm:pt modelId="{A0BDA41B-46F6-433C-87E5-ACB5DD8D2A3B}" type="parTrans" cxnId="{F9A27869-A81B-47F0-8464-06DAF7A90D5A}">
      <dgm:prSet/>
      <dgm:spPr/>
      <dgm:t>
        <a:bodyPr/>
        <a:lstStyle/>
        <a:p>
          <a:endParaRPr lang="en-CA"/>
        </a:p>
      </dgm:t>
    </dgm:pt>
    <dgm:pt modelId="{3DC9CF0F-1C0D-40DC-BFC7-21CB79E6E061}" type="sibTrans" cxnId="{F9A27869-A81B-47F0-8464-06DAF7A90D5A}">
      <dgm:prSet/>
      <dgm:spPr/>
      <dgm:t>
        <a:bodyPr/>
        <a:lstStyle/>
        <a:p>
          <a:endParaRPr lang="en-CA"/>
        </a:p>
      </dgm:t>
    </dgm:pt>
    <dgm:pt modelId="{E4209455-7D22-43ED-AAC6-424EB68EE9E7}">
      <dgm:prSet phldrT="[Texte]"/>
      <dgm:spPr>
        <a:solidFill>
          <a:srgbClr val="B82E91"/>
        </a:solidFill>
      </dgm:spPr>
      <dgm:t>
        <a:bodyPr/>
        <a:lstStyle/>
        <a:p>
          <a:r>
            <a:rPr lang="en-US" i="1" dirty="0" smtClean="0">
              <a:solidFill>
                <a:srgbClr val="002060"/>
              </a:solidFill>
              <a:hlinkClick xmlns:r="http://schemas.openxmlformats.org/officeDocument/2006/relationships" r:id="rId4"/>
            </a:rPr>
            <a:t>Integrated didactic approach to different languages studied </a:t>
          </a:r>
          <a:endParaRPr lang="en-CA" dirty="0">
            <a:solidFill>
              <a:srgbClr val="002060"/>
            </a:solidFill>
          </a:endParaRPr>
        </a:p>
      </dgm:t>
    </dgm:pt>
    <dgm:pt modelId="{B9837FA3-964A-4D41-93F4-3F04111AF08A}" type="parTrans" cxnId="{E678073B-61B3-468E-A60D-2208FCDBAC1B}">
      <dgm:prSet/>
      <dgm:spPr/>
      <dgm:t>
        <a:bodyPr/>
        <a:lstStyle/>
        <a:p>
          <a:endParaRPr lang="en-CA"/>
        </a:p>
      </dgm:t>
    </dgm:pt>
    <dgm:pt modelId="{0C0AB52B-4395-488D-8523-C080773C66F0}" type="sibTrans" cxnId="{E678073B-61B3-468E-A60D-2208FCDBAC1B}">
      <dgm:prSet/>
      <dgm:spPr/>
      <dgm:t>
        <a:bodyPr/>
        <a:lstStyle/>
        <a:p>
          <a:endParaRPr lang="en-CA"/>
        </a:p>
      </dgm:t>
    </dgm:pt>
    <dgm:pt modelId="{3A5BD47F-58ED-4491-B1DA-8916504B7FD2}" type="pres">
      <dgm:prSet presAssocID="{2DB06ED8-F061-4987-9DF6-9E533E2AEE13}" presName="matrix" presStyleCnt="0">
        <dgm:presLayoutVars>
          <dgm:chMax val="1"/>
          <dgm:dir/>
          <dgm:resizeHandles val="exact"/>
        </dgm:presLayoutVars>
      </dgm:prSet>
      <dgm:spPr/>
      <dgm:t>
        <a:bodyPr/>
        <a:lstStyle/>
        <a:p>
          <a:endParaRPr lang="fr-CA"/>
        </a:p>
      </dgm:t>
    </dgm:pt>
    <dgm:pt modelId="{ABCDAB3A-A89C-41E7-9DB1-F8DE3049A088}" type="pres">
      <dgm:prSet presAssocID="{2DB06ED8-F061-4987-9DF6-9E533E2AEE13}" presName="diamond" presStyleLbl="bgShp" presStyleIdx="0" presStyleCnt="1"/>
      <dgm:spPr/>
    </dgm:pt>
    <dgm:pt modelId="{98F7C45C-2150-4027-9835-0FA7838FBC4D}" type="pres">
      <dgm:prSet presAssocID="{2DB06ED8-F061-4987-9DF6-9E533E2AEE13}" presName="quad1" presStyleLbl="node1" presStyleIdx="0" presStyleCnt="4">
        <dgm:presLayoutVars>
          <dgm:chMax val="0"/>
          <dgm:chPref val="0"/>
          <dgm:bulletEnabled val="1"/>
        </dgm:presLayoutVars>
      </dgm:prSet>
      <dgm:spPr/>
      <dgm:t>
        <a:bodyPr/>
        <a:lstStyle/>
        <a:p>
          <a:endParaRPr lang="en-CA"/>
        </a:p>
      </dgm:t>
    </dgm:pt>
    <dgm:pt modelId="{B03003EE-69EE-4FD6-8BDA-258DC3DD8618}" type="pres">
      <dgm:prSet presAssocID="{2DB06ED8-F061-4987-9DF6-9E533E2AEE13}" presName="quad2" presStyleLbl="node1" presStyleIdx="1" presStyleCnt="4">
        <dgm:presLayoutVars>
          <dgm:chMax val="0"/>
          <dgm:chPref val="0"/>
          <dgm:bulletEnabled val="1"/>
        </dgm:presLayoutVars>
      </dgm:prSet>
      <dgm:spPr/>
      <dgm:t>
        <a:bodyPr/>
        <a:lstStyle/>
        <a:p>
          <a:endParaRPr lang="en-CA"/>
        </a:p>
      </dgm:t>
    </dgm:pt>
    <dgm:pt modelId="{0525B776-23FE-4AA5-ADE0-35BDF6D36F46}" type="pres">
      <dgm:prSet presAssocID="{2DB06ED8-F061-4987-9DF6-9E533E2AEE13}" presName="quad3" presStyleLbl="node1" presStyleIdx="2" presStyleCnt="4">
        <dgm:presLayoutVars>
          <dgm:chMax val="0"/>
          <dgm:chPref val="0"/>
          <dgm:bulletEnabled val="1"/>
        </dgm:presLayoutVars>
      </dgm:prSet>
      <dgm:spPr/>
      <dgm:t>
        <a:bodyPr/>
        <a:lstStyle/>
        <a:p>
          <a:endParaRPr lang="en-CA"/>
        </a:p>
      </dgm:t>
    </dgm:pt>
    <dgm:pt modelId="{439FF939-6263-465C-883D-73DC6FD99385}" type="pres">
      <dgm:prSet presAssocID="{2DB06ED8-F061-4987-9DF6-9E533E2AEE13}" presName="quad4" presStyleLbl="node1" presStyleIdx="3" presStyleCnt="4">
        <dgm:presLayoutVars>
          <dgm:chMax val="0"/>
          <dgm:chPref val="0"/>
          <dgm:bulletEnabled val="1"/>
        </dgm:presLayoutVars>
      </dgm:prSet>
      <dgm:spPr/>
      <dgm:t>
        <a:bodyPr/>
        <a:lstStyle/>
        <a:p>
          <a:endParaRPr lang="en-CA"/>
        </a:p>
      </dgm:t>
    </dgm:pt>
  </dgm:ptLst>
  <dgm:cxnLst>
    <dgm:cxn modelId="{0C97932A-C32C-46FC-83E6-B546350CC062}" type="presOf" srcId="{E4209455-7D22-43ED-AAC6-424EB68EE9E7}" destId="{439FF939-6263-465C-883D-73DC6FD99385}" srcOrd="0" destOrd="0" presId="urn:microsoft.com/office/officeart/2005/8/layout/matrix3"/>
    <dgm:cxn modelId="{B9F4757A-60AE-4675-BED9-F2D275DED07B}" type="presOf" srcId="{F09D4BEF-BADD-4A13-9AA9-91F03854F762}" destId="{98F7C45C-2150-4027-9835-0FA7838FBC4D}" srcOrd="0" destOrd="0" presId="urn:microsoft.com/office/officeart/2005/8/layout/matrix3"/>
    <dgm:cxn modelId="{AFAAA416-B969-43E2-87AB-080959903F29}" type="presOf" srcId="{2DB06ED8-F061-4987-9DF6-9E533E2AEE13}" destId="{3A5BD47F-58ED-4491-B1DA-8916504B7FD2}" srcOrd="0" destOrd="0" presId="urn:microsoft.com/office/officeart/2005/8/layout/matrix3"/>
    <dgm:cxn modelId="{CD060317-07D7-43A4-B3BE-F154D6728D1F}" type="presOf" srcId="{AF9E31DA-B170-4D5F-884A-209A3BBC5F36}" destId="{0525B776-23FE-4AA5-ADE0-35BDF6D36F46}" srcOrd="0" destOrd="0" presId="urn:microsoft.com/office/officeart/2005/8/layout/matrix3"/>
    <dgm:cxn modelId="{E678073B-61B3-468E-A60D-2208FCDBAC1B}" srcId="{2DB06ED8-F061-4987-9DF6-9E533E2AEE13}" destId="{E4209455-7D22-43ED-AAC6-424EB68EE9E7}" srcOrd="3" destOrd="0" parTransId="{B9837FA3-964A-4D41-93F4-3F04111AF08A}" sibTransId="{0C0AB52B-4395-488D-8523-C080773C66F0}"/>
    <dgm:cxn modelId="{71F71144-2F05-4B9B-9EFD-543EE8D0A743}" srcId="{2DB06ED8-F061-4987-9DF6-9E533E2AEE13}" destId="{C6B5D18D-A4E1-467D-8706-DDBD92314B3E}" srcOrd="1" destOrd="0" parTransId="{52470441-832F-41CC-8110-4E86BD39282A}" sibTransId="{1457C85A-85B8-4258-94F6-9AEF7A236FF4}"/>
    <dgm:cxn modelId="{B0A9961E-3E3C-41AE-812B-705B1696E587}" srcId="{2DB06ED8-F061-4987-9DF6-9E533E2AEE13}" destId="{F09D4BEF-BADD-4A13-9AA9-91F03854F762}" srcOrd="0" destOrd="0" parTransId="{57EF473A-5F27-4286-8B0F-283380C5C797}" sibTransId="{8E1ED5DB-F6C2-4BC9-B397-1C0D4B8BC1C6}"/>
    <dgm:cxn modelId="{429BFEF4-6361-465B-A147-428E84B94F84}" type="presOf" srcId="{C6B5D18D-A4E1-467D-8706-DDBD92314B3E}" destId="{B03003EE-69EE-4FD6-8BDA-258DC3DD8618}" srcOrd="0" destOrd="0" presId="urn:microsoft.com/office/officeart/2005/8/layout/matrix3"/>
    <dgm:cxn modelId="{F9A27869-A81B-47F0-8464-06DAF7A90D5A}" srcId="{2DB06ED8-F061-4987-9DF6-9E533E2AEE13}" destId="{AF9E31DA-B170-4D5F-884A-209A3BBC5F36}" srcOrd="2" destOrd="0" parTransId="{A0BDA41B-46F6-433C-87E5-ACB5DD8D2A3B}" sibTransId="{3DC9CF0F-1C0D-40DC-BFC7-21CB79E6E061}"/>
    <dgm:cxn modelId="{653403CA-03C3-4C9F-970D-8A890D45CD46}" type="presParOf" srcId="{3A5BD47F-58ED-4491-B1DA-8916504B7FD2}" destId="{ABCDAB3A-A89C-41E7-9DB1-F8DE3049A088}" srcOrd="0" destOrd="0" presId="urn:microsoft.com/office/officeart/2005/8/layout/matrix3"/>
    <dgm:cxn modelId="{B6D2459C-2A64-426F-905D-50B2252A405B}" type="presParOf" srcId="{3A5BD47F-58ED-4491-B1DA-8916504B7FD2}" destId="{98F7C45C-2150-4027-9835-0FA7838FBC4D}" srcOrd="1" destOrd="0" presId="urn:microsoft.com/office/officeart/2005/8/layout/matrix3"/>
    <dgm:cxn modelId="{8A75A53F-9922-4F7F-8D33-8EFE04BB640B}" type="presParOf" srcId="{3A5BD47F-58ED-4491-B1DA-8916504B7FD2}" destId="{B03003EE-69EE-4FD6-8BDA-258DC3DD8618}" srcOrd="2" destOrd="0" presId="urn:microsoft.com/office/officeart/2005/8/layout/matrix3"/>
    <dgm:cxn modelId="{835E3E80-09EF-4997-A2A8-2A6795760345}" type="presParOf" srcId="{3A5BD47F-58ED-4491-B1DA-8916504B7FD2}" destId="{0525B776-23FE-4AA5-ADE0-35BDF6D36F46}" srcOrd="3" destOrd="0" presId="urn:microsoft.com/office/officeart/2005/8/layout/matrix3"/>
    <dgm:cxn modelId="{4462DE34-E2EF-4202-A1BD-E3466B92C8D5}" type="presParOf" srcId="{3A5BD47F-58ED-4491-B1DA-8916504B7FD2}" destId="{439FF939-6263-465C-883D-73DC6FD99385}" srcOrd="4" destOrd="0" presId="urn:microsoft.com/office/officeart/2005/8/layout/matrix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4D0E49-E3D7-4753-9BAB-0D7D78A71E89}" type="doc">
      <dgm:prSet loTypeId="urn:microsoft.com/office/officeart/2005/8/layout/gear1" loCatId="cycle" qsTypeId="urn:microsoft.com/office/officeart/2005/8/quickstyle/simple1" qsCatId="simple" csTypeId="urn:microsoft.com/office/officeart/2005/8/colors/accent0_2" csCatId="mainScheme" phldr="1"/>
      <dgm:spPr/>
    </dgm:pt>
    <dgm:pt modelId="{CCF2DACE-CEDE-4929-919C-01C6847ECB7A}">
      <dgm:prSet phldrT="[Texte]"/>
      <dgm:spPr/>
      <dgm:t>
        <a:bodyPr/>
        <a:lstStyle/>
        <a:p>
          <a:r>
            <a:rPr lang="fr-CA" dirty="0" err="1" smtClean="0"/>
            <a:t>Approaches</a:t>
          </a:r>
          <a:r>
            <a:rPr lang="fr-CA" dirty="0" smtClean="0"/>
            <a:t> to </a:t>
          </a:r>
          <a:r>
            <a:rPr lang="fr-CA" dirty="0" err="1" smtClean="0"/>
            <a:t>develop</a:t>
          </a:r>
          <a:r>
            <a:rPr lang="fr-CA" dirty="0" smtClean="0"/>
            <a:t> and </a:t>
          </a:r>
          <a:r>
            <a:rPr lang="fr-CA" dirty="0" err="1" smtClean="0"/>
            <a:t>measure</a:t>
          </a:r>
          <a:endParaRPr lang="fr-CA" dirty="0"/>
        </a:p>
        <a:p>
          <a:r>
            <a:rPr lang="en-CA" dirty="0" smtClean="0"/>
            <a:t>Abilities</a:t>
          </a:r>
          <a:endParaRPr lang="fr-CA" dirty="0"/>
        </a:p>
        <a:p>
          <a:r>
            <a:rPr lang="fr-CA" dirty="0" smtClean="0"/>
            <a:t>Performance</a:t>
          </a:r>
          <a:endParaRPr lang="fr-CA" dirty="0"/>
        </a:p>
      </dgm:t>
    </dgm:pt>
    <dgm:pt modelId="{880C06A4-A253-4E2F-8824-5ACE3F151F8D}" type="parTrans" cxnId="{47871DEC-D896-43E0-BD6F-683C8C41CE1A}">
      <dgm:prSet/>
      <dgm:spPr/>
      <dgm:t>
        <a:bodyPr/>
        <a:lstStyle/>
        <a:p>
          <a:endParaRPr lang="fr-CA"/>
        </a:p>
      </dgm:t>
    </dgm:pt>
    <dgm:pt modelId="{E816C6F9-6FA3-474E-8158-8136C807B59A}" type="sibTrans" cxnId="{47871DEC-D896-43E0-BD6F-683C8C41CE1A}">
      <dgm:prSet/>
      <dgm:spPr/>
      <dgm:t>
        <a:bodyPr/>
        <a:lstStyle/>
        <a:p>
          <a:endParaRPr lang="fr-CA"/>
        </a:p>
      </dgm:t>
    </dgm:pt>
    <dgm:pt modelId="{4195AD78-CA05-4024-A1A4-2C6BBFEC055A}">
      <dgm:prSet phldrT="[Texte]"/>
      <dgm:spPr/>
      <dgm:t>
        <a:bodyPr/>
        <a:lstStyle/>
        <a:p>
          <a:r>
            <a:rPr lang="fr-CA" dirty="0" err="1" smtClean="0"/>
            <a:t>Competences</a:t>
          </a:r>
          <a:endParaRPr lang="fr-CA" dirty="0"/>
        </a:p>
      </dgm:t>
    </dgm:pt>
    <dgm:pt modelId="{C26DA6B9-16C3-4FF2-8841-2A2DB42F05F6}" type="parTrans" cxnId="{4C4C494E-99CF-45FD-BA1B-361055DEFBE5}">
      <dgm:prSet/>
      <dgm:spPr/>
      <dgm:t>
        <a:bodyPr/>
        <a:lstStyle/>
        <a:p>
          <a:endParaRPr lang="fr-CA"/>
        </a:p>
      </dgm:t>
    </dgm:pt>
    <dgm:pt modelId="{ACA45051-C1DB-4B92-8450-DBEBD296A8F2}" type="sibTrans" cxnId="{4C4C494E-99CF-45FD-BA1B-361055DEFBE5}">
      <dgm:prSet/>
      <dgm:spPr/>
      <dgm:t>
        <a:bodyPr/>
        <a:lstStyle/>
        <a:p>
          <a:endParaRPr lang="fr-CA"/>
        </a:p>
      </dgm:t>
    </dgm:pt>
    <dgm:pt modelId="{8CCFEFD2-F1C9-436E-8598-5F8949E52327}">
      <dgm:prSet phldrT="[Texte]" custT="1"/>
      <dgm:spPr/>
      <dgm:t>
        <a:bodyPr/>
        <a:lstStyle/>
        <a:p>
          <a:endParaRPr lang="fr-CA" sz="700" dirty="0"/>
        </a:p>
        <a:p>
          <a:r>
            <a:rPr lang="fr-CA" sz="1000" dirty="0" smtClean="0"/>
            <a:t>Programs</a:t>
          </a:r>
          <a:endParaRPr lang="fr-CA" sz="1000" dirty="0"/>
        </a:p>
        <a:p>
          <a:r>
            <a:rPr lang="fr-CA" sz="1000" dirty="0" err="1" smtClean="0"/>
            <a:t>Teaching</a:t>
          </a:r>
          <a:endParaRPr lang="fr-CA" sz="1000" dirty="0"/>
        </a:p>
        <a:p>
          <a:r>
            <a:rPr lang="fr-CA" sz="1000" dirty="0" smtClean="0"/>
            <a:t>Objectives</a:t>
          </a:r>
          <a:endParaRPr lang="fr-CA" sz="1000" dirty="0"/>
        </a:p>
        <a:p>
          <a:endParaRPr lang="fr-CA" sz="700" dirty="0"/>
        </a:p>
      </dgm:t>
    </dgm:pt>
    <dgm:pt modelId="{679E7121-8EFB-4BB9-827D-FEE2ACE667FB}" type="parTrans" cxnId="{CA908A87-541E-4B40-B7F8-5864F8FCA47E}">
      <dgm:prSet/>
      <dgm:spPr/>
      <dgm:t>
        <a:bodyPr/>
        <a:lstStyle/>
        <a:p>
          <a:endParaRPr lang="fr-CA"/>
        </a:p>
      </dgm:t>
    </dgm:pt>
    <dgm:pt modelId="{75588891-7EB6-4B0A-AD43-0A3D762A5240}" type="sibTrans" cxnId="{CA908A87-541E-4B40-B7F8-5864F8FCA47E}">
      <dgm:prSet/>
      <dgm:spPr/>
      <dgm:t>
        <a:bodyPr/>
        <a:lstStyle/>
        <a:p>
          <a:endParaRPr lang="fr-CA"/>
        </a:p>
      </dgm:t>
    </dgm:pt>
    <dgm:pt modelId="{FF5A8D55-891B-4439-BDA6-95E9D04EF2A6}">
      <dgm:prSet custT="1"/>
      <dgm:spPr/>
      <dgm:t>
        <a:bodyPr/>
        <a:lstStyle/>
        <a:p>
          <a:r>
            <a:rPr lang="en-CA" sz="1000" dirty="0" smtClean="0"/>
            <a:t>Knowledge</a:t>
          </a:r>
          <a:endParaRPr lang="en-CA" sz="1000" dirty="0"/>
        </a:p>
        <a:p>
          <a:r>
            <a:rPr lang="en-CA" sz="1000" dirty="0"/>
            <a:t> </a:t>
          </a:r>
          <a:r>
            <a:rPr lang="en-CA" sz="1000" dirty="0" smtClean="0"/>
            <a:t>Attitudes</a:t>
          </a:r>
          <a:endParaRPr lang="en-CA" sz="1000" dirty="0"/>
        </a:p>
        <a:p>
          <a:r>
            <a:rPr lang="en-CA" sz="1000" dirty="0"/>
            <a:t> </a:t>
          </a:r>
          <a:r>
            <a:rPr lang="en-CA" sz="1000" dirty="0" smtClean="0"/>
            <a:t>Skills</a:t>
          </a:r>
          <a:endParaRPr lang="en-CA" sz="1000" dirty="0"/>
        </a:p>
      </dgm:t>
    </dgm:pt>
    <dgm:pt modelId="{5C8FFEE8-F8C0-471D-AC8E-6B35418BA68C}" type="parTrans" cxnId="{0A984A8C-E7B8-433F-844E-3A62F6E097C5}">
      <dgm:prSet/>
      <dgm:spPr/>
      <dgm:t>
        <a:bodyPr/>
        <a:lstStyle/>
        <a:p>
          <a:endParaRPr lang="en-CA"/>
        </a:p>
      </dgm:t>
    </dgm:pt>
    <dgm:pt modelId="{8AFD3764-9E48-4A6C-A680-21DE83406735}" type="sibTrans" cxnId="{0A984A8C-E7B8-433F-844E-3A62F6E097C5}">
      <dgm:prSet/>
      <dgm:spPr/>
      <dgm:t>
        <a:bodyPr/>
        <a:lstStyle/>
        <a:p>
          <a:endParaRPr lang="en-CA"/>
        </a:p>
      </dgm:t>
    </dgm:pt>
    <dgm:pt modelId="{2722D8D4-6F9E-4FAF-8C54-728604A0D712}">
      <dgm:prSet custT="1"/>
      <dgm:spPr/>
      <dgm:t>
        <a:bodyPr/>
        <a:lstStyle/>
        <a:p>
          <a:r>
            <a:rPr lang="en-CA" sz="900" dirty="0"/>
            <a:t>Culture</a:t>
          </a:r>
        </a:p>
      </dgm:t>
    </dgm:pt>
    <dgm:pt modelId="{4EF1476E-30F2-40C5-93AE-421F40EB88EE}" type="parTrans" cxnId="{6A1F874D-78FE-472B-8FA3-26DC39C0E151}">
      <dgm:prSet/>
      <dgm:spPr/>
      <dgm:t>
        <a:bodyPr/>
        <a:lstStyle/>
        <a:p>
          <a:endParaRPr lang="en-CA"/>
        </a:p>
      </dgm:t>
    </dgm:pt>
    <dgm:pt modelId="{4F966BF6-7456-4E20-BF6E-1EB78B7CF6F6}" type="sibTrans" cxnId="{6A1F874D-78FE-472B-8FA3-26DC39C0E151}">
      <dgm:prSet/>
      <dgm:spPr/>
      <dgm:t>
        <a:bodyPr/>
        <a:lstStyle/>
        <a:p>
          <a:endParaRPr lang="en-CA"/>
        </a:p>
      </dgm:t>
    </dgm:pt>
    <dgm:pt modelId="{66831106-8FCA-42BA-A067-53AF9EFDD54C}">
      <dgm:prSet/>
      <dgm:spPr/>
      <dgm:t>
        <a:bodyPr/>
        <a:lstStyle/>
        <a:p>
          <a:r>
            <a:rPr lang="en-CA" dirty="0" smtClean="0"/>
            <a:t>Inter-competences</a:t>
          </a:r>
          <a:endParaRPr lang="en-CA" dirty="0"/>
        </a:p>
      </dgm:t>
    </dgm:pt>
    <dgm:pt modelId="{4CC5C49D-2A6B-4A45-A6AF-A00C02869452}" type="parTrans" cxnId="{ABB06FB8-1128-4F2E-9417-E1E026DE69D2}">
      <dgm:prSet/>
      <dgm:spPr/>
      <dgm:t>
        <a:bodyPr/>
        <a:lstStyle/>
        <a:p>
          <a:endParaRPr lang="en-CA"/>
        </a:p>
      </dgm:t>
    </dgm:pt>
    <dgm:pt modelId="{5622E1CC-7BFF-47A3-8899-49F74007EDE7}" type="sibTrans" cxnId="{ABB06FB8-1128-4F2E-9417-E1E026DE69D2}">
      <dgm:prSet/>
      <dgm:spPr/>
      <dgm:t>
        <a:bodyPr/>
        <a:lstStyle/>
        <a:p>
          <a:endParaRPr lang="en-CA"/>
        </a:p>
      </dgm:t>
    </dgm:pt>
    <dgm:pt modelId="{AC23BA9E-8570-4711-905E-5FB582B39818}">
      <dgm:prSet/>
      <dgm:spPr/>
      <dgm:t>
        <a:bodyPr/>
        <a:lstStyle/>
        <a:p>
          <a:r>
            <a:rPr lang="en-CA" dirty="0"/>
            <a:t>Inter-disciplines</a:t>
          </a:r>
        </a:p>
      </dgm:t>
    </dgm:pt>
    <dgm:pt modelId="{8AA40B92-8A7B-49A3-8253-8F04EF7E862B}" type="parTrans" cxnId="{E04D1DCD-CAA4-4F7B-921C-C2815DD4F44F}">
      <dgm:prSet/>
      <dgm:spPr/>
      <dgm:t>
        <a:bodyPr/>
        <a:lstStyle/>
        <a:p>
          <a:endParaRPr lang="en-CA"/>
        </a:p>
      </dgm:t>
    </dgm:pt>
    <dgm:pt modelId="{0094F600-CAFD-4BC9-97A1-C9BDB1323DD8}" type="sibTrans" cxnId="{E04D1DCD-CAA4-4F7B-921C-C2815DD4F44F}">
      <dgm:prSet/>
      <dgm:spPr/>
      <dgm:t>
        <a:bodyPr/>
        <a:lstStyle/>
        <a:p>
          <a:endParaRPr lang="en-CA"/>
        </a:p>
      </dgm:t>
    </dgm:pt>
    <dgm:pt modelId="{980F0633-0C61-4350-9D43-A01618ED5606}">
      <dgm:prSet custT="1"/>
      <dgm:spPr/>
      <dgm:t>
        <a:bodyPr/>
        <a:lstStyle/>
        <a:p>
          <a:r>
            <a:rPr lang="en-CA" sz="900" dirty="0" smtClean="0"/>
            <a:t>Music/Drama</a:t>
          </a:r>
          <a:endParaRPr lang="en-CA" sz="900" dirty="0"/>
        </a:p>
      </dgm:t>
    </dgm:pt>
    <dgm:pt modelId="{9AA19E46-E9B5-4101-BBFF-C5520DBD99D9}" type="parTrans" cxnId="{5EEEC2D9-29C4-42A3-A150-0F7829CAAF8A}">
      <dgm:prSet/>
      <dgm:spPr/>
      <dgm:t>
        <a:bodyPr/>
        <a:lstStyle/>
        <a:p>
          <a:endParaRPr lang="en-CA"/>
        </a:p>
      </dgm:t>
    </dgm:pt>
    <dgm:pt modelId="{FF3700D9-3D7D-4BB6-993C-EF0C7FFB9966}" type="sibTrans" cxnId="{5EEEC2D9-29C4-42A3-A150-0F7829CAAF8A}">
      <dgm:prSet/>
      <dgm:spPr/>
      <dgm:t>
        <a:bodyPr/>
        <a:lstStyle/>
        <a:p>
          <a:endParaRPr lang="en-CA"/>
        </a:p>
      </dgm:t>
    </dgm:pt>
    <dgm:pt modelId="{9A68A028-5AA9-424B-8148-4AC0F01953F4}">
      <dgm:prSet custT="1"/>
      <dgm:spPr/>
      <dgm:t>
        <a:bodyPr/>
        <a:lstStyle/>
        <a:p>
          <a:r>
            <a:rPr lang="en-CA" sz="900" dirty="0" smtClean="0"/>
            <a:t>Humanities</a:t>
          </a:r>
          <a:endParaRPr lang="en-CA" sz="900" dirty="0"/>
        </a:p>
      </dgm:t>
    </dgm:pt>
    <dgm:pt modelId="{62E538F1-CCAF-41F7-ADA9-AE088D932E4B}" type="parTrans" cxnId="{953D32A1-65B3-4A7E-AC45-49C54F9DA43D}">
      <dgm:prSet/>
      <dgm:spPr/>
      <dgm:t>
        <a:bodyPr/>
        <a:lstStyle/>
        <a:p>
          <a:endParaRPr lang="en-CA"/>
        </a:p>
      </dgm:t>
    </dgm:pt>
    <dgm:pt modelId="{EE0B2CB9-81BD-40B7-9387-D6C8F7F2842C}" type="sibTrans" cxnId="{953D32A1-65B3-4A7E-AC45-49C54F9DA43D}">
      <dgm:prSet/>
      <dgm:spPr/>
      <dgm:t>
        <a:bodyPr/>
        <a:lstStyle/>
        <a:p>
          <a:endParaRPr lang="en-CA"/>
        </a:p>
      </dgm:t>
    </dgm:pt>
    <dgm:pt modelId="{A6F1FFB5-3F12-4B2E-9CD1-6742E08EC97D}">
      <dgm:prSet custT="1"/>
      <dgm:spPr/>
      <dgm:t>
        <a:bodyPr/>
        <a:lstStyle/>
        <a:p>
          <a:r>
            <a:rPr lang="en-CA" sz="900" dirty="0" smtClean="0"/>
            <a:t>Literature</a:t>
          </a:r>
          <a:endParaRPr lang="en-CA" sz="900" dirty="0"/>
        </a:p>
      </dgm:t>
    </dgm:pt>
    <dgm:pt modelId="{85196C90-A4B0-40D8-A8CB-911AD6C96C0F}" type="parTrans" cxnId="{25F3C158-2FFF-438C-A98D-51208EEAC129}">
      <dgm:prSet/>
      <dgm:spPr/>
      <dgm:t>
        <a:bodyPr/>
        <a:lstStyle/>
        <a:p>
          <a:endParaRPr lang="en-CA"/>
        </a:p>
      </dgm:t>
    </dgm:pt>
    <dgm:pt modelId="{002A71A5-26E9-4A0F-9306-A95C0BE4C1C6}" type="sibTrans" cxnId="{25F3C158-2FFF-438C-A98D-51208EEAC129}">
      <dgm:prSet/>
      <dgm:spPr/>
      <dgm:t>
        <a:bodyPr/>
        <a:lstStyle/>
        <a:p>
          <a:endParaRPr lang="en-CA"/>
        </a:p>
      </dgm:t>
    </dgm:pt>
    <dgm:pt modelId="{8FA82DAE-6E01-4643-B2D7-EE3E0C7C5D5A}">
      <dgm:prSet custT="1"/>
      <dgm:spPr/>
      <dgm:t>
        <a:bodyPr/>
        <a:lstStyle/>
        <a:p>
          <a:endParaRPr lang="en-CA" sz="900" dirty="0"/>
        </a:p>
      </dgm:t>
    </dgm:pt>
    <dgm:pt modelId="{33AD42DD-C345-4B2A-811C-BA21B577976E}" type="parTrans" cxnId="{E02171C1-72C0-47BB-82E1-ECAE38943022}">
      <dgm:prSet/>
      <dgm:spPr/>
      <dgm:t>
        <a:bodyPr/>
        <a:lstStyle/>
        <a:p>
          <a:endParaRPr lang="en-CA"/>
        </a:p>
      </dgm:t>
    </dgm:pt>
    <dgm:pt modelId="{A2C42EBA-6696-4988-8384-D47015A1F137}" type="sibTrans" cxnId="{E02171C1-72C0-47BB-82E1-ECAE38943022}">
      <dgm:prSet/>
      <dgm:spPr/>
      <dgm:t>
        <a:bodyPr/>
        <a:lstStyle/>
        <a:p>
          <a:endParaRPr lang="en-CA"/>
        </a:p>
      </dgm:t>
    </dgm:pt>
    <dgm:pt modelId="{D8F09569-F85B-4BCC-AF23-954DE82E1464}">
      <dgm:prSet/>
      <dgm:spPr/>
      <dgm:t>
        <a:bodyPr/>
        <a:lstStyle/>
        <a:p>
          <a:endParaRPr lang="en-CA" dirty="0"/>
        </a:p>
      </dgm:t>
    </dgm:pt>
    <dgm:pt modelId="{C889602F-B026-4C86-AC70-74B36E13B4A5}" type="parTrans" cxnId="{E5BC442E-A48E-471F-9B1B-60C8D4ACF4B6}">
      <dgm:prSet/>
      <dgm:spPr/>
      <dgm:t>
        <a:bodyPr/>
        <a:lstStyle/>
        <a:p>
          <a:endParaRPr lang="en-CA"/>
        </a:p>
      </dgm:t>
    </dgm:pt>
    <dgm:pt modelId="{DAA55BEE-BB53-476D-9439-C7615696F5BE}" type="sibTrans" cxnId="{E5BC442E-A48E-471F-9B1B-60C8D4ACF4B6}">
      <dgm:prSet/>
      <dgm:spPr/>
      <dgm:t>
        <a:bodyPr/>
        <a:lstStyle/>
        <a:p>
          <a:endParaRPr lang="en-CA"/>
        </a:p>
      </dgm:t>
    </dgm:pt>
    <dgm:pt modelId="{63340267-39CA-474A-A9C2-161219FBDF31}">
      <dgm:prSet/>
      <dgm:spPr/>
      <dgm:t>
        <a:bodyPr/>
        <a:lstStyle/>
        <a:p>
          <a:r>
            <a:rPr lang="en-CA" dirty="0" err="1" smtClean="0"/>
            <a:t>Languagess</a:t>
          </a:r>
          <a:r>
            <a:rPr lang="en-CA" dirty="0" smtClean="0"/>
            <a:t> </a:t>
          </a:r>
          <a:r>
            <a:rPr lang="en-CA" dirty="0"/>
            <a:t>(</a:t>
          </a:r>
          <a:r>
            <a:rPr lang="en-CA" dirty="0" err="1"/>
            <a:t>pluri</a:t>
          </a:r>
          <a:r>
            <a:rPr lang="en-CA" dirty="0"/>
            <a:t>)</a:t>
          </a:r>
        </a:p>
      </dgm:t>
    </dgm:pt>
    <dgm:pt modelId="{3F8BCEF0-4263-45DE-A97B-80A92A511AED}" type="parTrans" cxnId="{0854DC40-5804-4714-BF9D-9D9AC5BE5C25}">
      <dgm:prSet/>
      <dgm:spPr/>
      <dgm:t>
        <a:bodyPr/>
        <a:lstStyle/>
        <a:p>
          <a:endParaRPr lang="en-CA"/>
        </a:p>
      </dgm:t>
    </dgm:pt>
    <dgm:pt modelId="{C5500A9A-2418-485A-B8EE-58F897FFC2E3}" type="sibTrans" cxnId="{0854DC40-5804-4714-BF9D-9D9AC5BE5C25}">
      <dgm:prSet/>
      <dgm:spPr/>
      <dgm:t>
        <a:bodyPr/>
        <a:lstStyle/>
        <a:p>
          <a:endParaRPr lang="en-CA"/>
        </a:p>
      </dgm:t>
    </dgm:pt>
    <dgm:pt modelId="{CB8EBF8C-62C2-4090-B727-03C8B324F7C8}">
      <dgm:prSet phldrT="[Texte]"/>
      <dgm:spPr/>
      <dgm:t>
        <a:bodyPr/>
        <a:lstStyle/>
        <a:p>
          <a:r>
            <a:rPr lang="fr-CA" dirty="0" smtClean="0"/>
            <a:t>Manage</a:t>
          </a:r>
          <a:endParaRPr lang="fr-CA" dirty="0"/>
        </a:p>
      </dgm:t>
    </dgm:pt>
    <dgm:pt modelId="{2B7A9B96-38A8-43AE-A4EA-78285C76E7A8}" type="parTrans" cxnId="{B41AD6C3-DE3F-4633-BCC7-9710DE7F9E8E}">
      <dgm:prSet/>
      <dgm:spPr/>
      <dgm:t>
        <a:bodyPr/>
        <a:lstStyle/>
        <a:p>
          <a:endParaRPr lang="en-CA"/>
        </a:p>
      </dgm:t>
    </dgm:pt>
    <dgm:pt modelId="{168FB0EE-D47F-490D-92AE-E7320783FB6E}" type="sibTrans" cxnId="{B41AD6C3-DE3F-4633-BCC7-9710DE7F9E8E}">
      <dgm:prSet/>
      <dgm:spPr/>
      <dgm:t>
        <a:bodyPr/>
        <a:lstStyle/>
        <a:p>
          <a:endParaRPr lang="en-CA"/>
        </a:p>
      </dgm:t>
    </dgm:pt>
    <dgm:pt modelId="{B17B329D-D776-4ACD-B2AA-4B13A9DBBC77}">
      <dgm:prSet phldrT="[Texte]"/>
      <dgm:spPr/>
      <dgm:t>
        <a:bodyPr/>
        <a:lstStyle/>
        <a:p>
          <a:endParaRPr lang="fr-CA" dirty="0"/>
        </a:p>
      </dgm:t>
    </dgm:pt>
    <dgm:pt modelId="{FF518A9D-917D-49F0-8F57-7CD544A71FD1}" type="parTrans" cxnId="{F41024DA-D8DF-4846-887D-4027E6E7988F}">
      <dgm:prSet/>
      <dgm:spPr/>
      <dgm:t>
        <a:bodyPr/>
        <a:lstStyle/>
        <a:p>
          <a:endParaRPr lang="en-CA"/>
        </a:p>
      </dgm:t>
    </dgm:pt>
    <dgm:pt modelId="{5F817897-6137-4C45-B831-C94856A13255}" type="sibTrans" cxnId="{F41024DA-D8DF-4846-887D-4027E6E7988F}">
      <dgm:prSet/>
      <dgm:spPr/>
      <dgm:t>
        <a:bodyPr/>
        <a:lstStyle/>
        <a:p>
          <a:endParaRPr lang="en-CA"/>
        </a:p>
      </dgm:t>
    </dgm:pt>
    <dgm:pt modelId="{32C2A4FC-9F5E-42BB-AB1C-D03245CED506}">
      <dgm:prSet phldrT="[Texte]"/>
      <dgm:spPr/>
      <dgm:t>
        <a:bodyPr/>
        <a:lstStyle/>
        <a:p>
          <a:r>
            <a:rPr lang="fr-CA" dirty="0" err="1" smtClean="0"/>
            <a:t>Construct</a:t>
          </a:r>
          <a:endParaRPr lang="fr-CA" dirty="0"/>
        </a:p>
      </dgm:t>
    </dgm:pt>
    <dgm:pt modelId="{54343470-E54F-4572-8F49-9CFC86B66CCF}" type="parTrans" cxnId="{38079F39-486A-4329-9447-90A77A3E07D8}">
      <dgm:prSet/>
      <dgm:spPr/>
      <dgm:t>
        <a:bodyPr/>
        <a:lstStyle/>
        <a:p>
          <a:endParaRPr lang="en-CA"/>
        </a:p>
      </dgm:t>
    </dgm:pt>
    <dgm:pt modelId="{2B991834-53D8-40A9-ABA8-20724699CE81}" type="sibTrans" cxnId="{38079F39-486A-4329-9447-90A77A3E07D8}">
      <dgm:prSet/>
      <dgm:spPr/>
      <dgm:t>
        <a:bodyPr/>
        <a:lstStyle/>
        <a:p>
          <a:endParaRPr lang="en-CA"/>
        </a:p>
      </dgm:t>
    </dgm:pt>
    <dgm:pt modelId="{93CEDF89-CB24-4423-B3EF-FF071CACDB01}" type="pres">
      <dgm:prSet presAssocID="{684D0E49-E3D7-4753-9BAB-0D7D78A71E89}" presName="composite" presStyleCnt="0">
        <dgm:presLayoutVars>
          <dgm:chMax val="3"/>
          <dgm:animLvl val="lvl"/>
          <dgm:resizeHandles val="exact"/>
        </dgm:presLayoutVars>
      </dgm:prSet>
      <dgm:spPr/>
    </dgm:pt>
    <dgm:pt modelId="{56817ED8-EFE0-4F0A-8DFC-CA80AF67F520}" type="pres">
      <dgm:prSet presAssocID="{CCF2DACE-CEDE-4929-919C-01C6847ECB7A}" presName="gear1" presStyleLbl="node1" presStyleIdx="0" presStyleCnt="3" custLinFactNeighborX="16234" custLinFactNeighborY="-4329">
        <dgm:presLayoutVars>
          <dgm:chMax val="1"/>
          <dgm:bulletEnabled val="1"/>
        </dgm:presLayoutVars>
      </dgm:prSet>
      <dgm:spPr/>
      <dgm:t>
        <a:bodyPr/>
        <a:lstStyle/>
        <a:p>
          <a:endParaRPr lang="en-CA"/>
        </a:p>
      </dgm:t>
    </dgm:pt>
    <dgm:pt modelId="{D188BD7C-0054-487B-8EFE-C698C90A3851}" type="pres">
      <dgm:prSet presAssocID="{CCF2DACE-CEDE-4929-919C-01C6847ECB7A}" presName="gear1srcNode" presStyleLbl="node1" presStyleIdx="0" presStyleCnt="3"/>
      <dgm:spPr/>
      <dgm:t>
        <a:bodyPr/>
        <a:lstStyle/>
        <a:p>
          <a:endParaRPr lang="en-CA"/>
        </a:p>
      </dgm:t>
    </dgm:pt>
    <dgm:pt modelId="{FF3470A6-3701-4F17-B5EC-FFC13E52C741}" type="pres">
      <dgm:prSet presAssocID="{CCF2DACE-CEDE-4929-919C-01C6847ECB7A}" presName="gear1dstNode" presStyleLbl="node1" presStyleIdx="0" presStyleCnt="3"/>
      <dgm:spPr/>
      <dgm:t>
        <a:bodyPr/>
        <a:lstStyle/>
        <a:p>
          <a:endParaRPr lang="en-CA"/>
        </a:p>
      </dgm:t>
    </dgm:pt>
    <dgm:pt modelId="{4C87D323-72AE-40CD-A3B8-94155C3BF37D}" type="pres">
      <dgm:prSet presAssocID="{CCF2DACE-CEDE-4929-919C-01C6847ECB7A}" presName="gear1ch" presStyleLbl="fgAcc1" presStyleIdx="0" presStyleCnt="3" custLinFactNeighborX="-48187" custLinFactNeighborY="5669">
        <dgm:presLayoutVars>
          <dgm:chMax val="0"/>
          <dgm:bulletEnabled val="1"/>
        </dgm:presLayoutVars>
      </dgm:prSet>
      <dgm:spPr/>
      <dgm:t>
        <a:bodyPr/>
        <a:lstStyle/>
        <a:p>
          <a:endParaRPr lang="en-CA"/>
        </a:p>
      </dgm:t>
    </dgm:pt>
    <dgm:pt modelId="{110F85A8-ED14-49B3-B3A5-B80E157DCB27}" type="pres">
      <dgm:prSet presAssocID="{FF5A8D55-891B-4439-BDA6-95E9D04EF2A6}" presName="gear2" presStyleLbl="node1" presStyleIdx="1" presStyleCnt="3" custScaleX="112420">
        <dgm:presLayoutVars>
          <dgm:chMax val="1"/>
          <dgm:bulletEnabled val="1"/>
        </dgm:presLayoutVars>
      </dgm:prSet>
      <dgm:spPr/>
      <dgm:t>
        <a:bodyPr/>
        <a:lstStyle/>
        <a:p>
          <a:endParaRPr lang="en-CA"/>
        </a:p>
      </dgm:t>
    </dgm:pt>
    <dgm:pt modelId="{F1180837-7D89-4C8F-B4A9-7A9E2BBBCE02}" type="pres">
      <dgm:prSet presAssocID="{FF5A8D55-891B-4439-BDA6-95E9D04EF2A6}" presName="gear2srcNode" presStyleLbl="node1" presStyleIdx="1" presStyleCnt="3"/>
      <dgm:spPr/>
      <dgm:t>
        <a:bodyPr/>
        <a:lstStyle/>
        <a:p>
          <a:endParaRPr lang="en-CA"/>
        </a:p>
      </dgm:t>
    </dgm:pt>
    <dgm:pt modelId="{D3BAA6D2-A133-421D-992A-5A72F84154CB}" type="pres">
      <dgm:prSet presAssocID="{FF5A8D55-891B-4439-BDA6-95E9D04EF2A6}" presName="gear2dstNode" presStyleLbl="node1" presStyleIdx="1" presStyleCnt="3"/>
      <dgm:spPr/>
      <dgm:t>
        <a:bodyPr/>
        <a:lstStyle/>
        <a:p>
          <a:endParaRPr lang="en-CA"/>
        </a:p>
      </dgm:t>
    </dgm:pt>
    <dgm:pt modelId="{792DBDC1-C643-4935-97E0-CA5D2E87317C}" type="pres">
      <dgm:prSet presAssocID="{FF5A8D55-891B-4439-BDA6-95E9D04EF2A6}" presName="gear2ch" presStyleLbl="fgAcc1" presStyleIdx="1" presStyleCnt="3" custScaleX="84808" custScaleY="121390" custLinFactNeighborX="-79932" custLinFactNeighborY="-64248">
        <dgm:presLayoutVars>
          <dgm:chMax val="0"/>
          <dgm:bulletEnabled val="1"/>
        </dgm:presLayoutVars>
      </dgm:prSet>
      <dgm:spPr/>
      <dgm:t>
        <a:bodyPr/>
        <a:lstStyle/>
        <a:p>
          <a:endParaRPr lang="en-CA"/>
        </a:p>
      </dgm:t>
    </dgm:pt>
    <dgm:pt modelId="{484C188D-E309-4501-9DF3-9C4080F20FB8}" type="pres">
      <dgm:prSet presAssocID="{8CCFEFD2-F1C9-436E-8598-5F8949E52327}" presName="gear3" presStyleLbl="node1" presStyleIdx="2" presStyleCnt="3"/>
      <dgm:spPr/>
      <dgm:t>
        <a:bodyPr/>
        <a:lstStyle/>
        <a:p>
          <a:endParaRPr lang="en-CA"/>
        </a:p>
      </dgm:t>
    </dgm:pt>
    <dgm:pt modelId="{14F68BD0-C233-4D1A-A51F-5D48C0EC0389}" type="pres">
      <dgm:prSet presAssocID="{8CCFEFD2-F1C9-436E-8598-5F8949E52327}" presName="gear3tx" presStyleLbl="node1" presStyleIdx="2" presStyleCnt="3">
        <dgm:presLayoutVars>
          <dgm:chMax val="1"/>
          <dgm:bulletEnabled val="1"/>
        </dgm:presLayoutVars>
      </dgm:prSet>
      <dgm:spPr/>
      <dgm:t>
        <a:bodyPr/>
        <a:lstStyle/>
        <a:p>
          <a:endParaRPr lang="en-CA"/>
        </a:p>
      </dgm:t>
    </dgm:pt>
    <dgm:pt modelId="{DD218653-D530-45D3-908F-9C245D83B8E8}" type="pres">
      <dgm:prSet presAssocID="{8CCFEFD2-F1C9-436E-8598-5F8949E52327}" presName="gear3srcNode" presStyleLbl="node1" presStyleIdx="2" presStyleCnt="3"/>
      <dgm:spPr/>
      <dgm:t>
        <a:bodyPr/>
        <a:lstStyle/>
        <a:p>
          <a:endParaRPr lang="en-CA"/>
        </a:p>
      </dgm:t>
    </dgm:pt>
    <dgm:pt modelId="{25C2E2F1-F73F-40B7-AD5B-81927EAB8A35}" type="pres">
      <dgm:prSet presAssocID="{8CCFEFD2-F1C9-436E-8598-5F8949E52327}" presName="gear3dstNode" presStyleLbl="node1" presStyleIdx="2" presStyleCnt="3"/>
      <dgm:spPr/>
      <dgm:t>
        <a:bodyPr/>
        <a:lstStyle/>
        <a:p>
          <a:endParaRPr lang="en-CA"/>
        </a:p>
      </dgm:t>
    </dgm:pt>
    <dgm:pt modelId="{6E28C687-39B7-4D2A-8382-BA7F5C79464A}" type="pres">
      <dgm:prSet presAssocID="{8CCFEFD2-F1C9-436E-8598-5F8949E52327}" presName="gear3ch" presStyleLbl="fgAcc1" presStyleIdx="2" presStyleCnt="3" custLinFactNeighborX="35714" custLinFactNeighborY="1890">
        <dgm:presLayoutVars>
          <dgm:chMax val="0"/>
          <dgm:bulletEnabled val="1"/>
        </dgm:presLayoutVars>
      </dgm:prSet>
      <dgm:spPr/>
      <dgm:t>
        <a:bodyPr/>
        <a:lstStyle/>
        <a:p>
          <a:endParaRPr lang="en-CA"/>
        </a:p>
      </dgm:t>
    </dgm:pt>
    <dgm:pt modelId="{37F94037-5DB5-45B8-B4F6-95F963896465}" type="pres">
      <dgm:prSet presAssocID="{E816C6F9-6FA3-474E-8158-8136C807B59A}" presName="connector1" presStyleLbl="sibTrans2D1" presStyleIdx="0" presStyleCnt="3" custLinFactNeighborX="15783" custLinFactNeighborY="-564"/>
      <dgm:spPr/>
      <dgm:t>
        <a:bodyPr/>
        <a:lstStyle/>
        <a:p>
          <a:endParaRPr lang="en-CA"/>
        </a:p>
      </dgm:t>
    </dgm:pt>
    <dgm:pt modelId="{9C78DA82-57EC-478D-B212-DF8DB51822C8}" type="pres">
      <dgm:prSet presAssocID="{8AFD3764-9E48-4A6C-A680-21DE83406735}" presName="connector2" presStyleLbl="sibTrans2D1" presStyleIdx="1" presStyleCnt="3"/>
      <dgm:spPr/>
      <dgm:t>
        <a:bodyPr/>
        <a:lstStyle/>
        <a:p>
          <a:endParaRPr lang="en-CA"/>
        </a:p>
      </dgm:t>
    </dgm:pt>
    <dgm:pt modelId="{127C4850-92D8-41D7-A4F3-2E48D3B693DF}" type="pres">
      <dgm:prSet presAssocID="{75588891-7EB6-4B0A-AD43-0A3D762A5240}" presName="connector3" presStyleLbl="sibTrans2D1" presStyleIdx="2" presStyleCnt="3"/>
      <dgm:spPr/>
      <dgm:t>
        <a:bodyPr/>
        <a:lstStyle/>
        <a:p>
          <a:endParaRPr lang="en-CA"/>
        </a:p>
      </dgm:t>
    </dgm:pt>
  </dgm:ptLst>
  <dgm:cxnLst>
    <dgm:cxn modelId="{33898831-C99C-4C32-9DEA-55FC7733CD21}" type="presOf" srcId="{2722D8D4-6F9E-4FAF-8C54-728604A0D712}" destId="{6E28C687-39B7-4D2A-8382-BA7F5C79464A}" srcOrd="0" destOrd="0" presId="urn:microsoft.com/office/officeart/2005/8/layout/gear1"/>
    <dgm:cxn modelId="{215C7C27-14C3-4258-911D-A17B82CF3761}" type="presOf" srcId="{8CCFEFD2-F1C9-436E-8598-5F8949E52327}" destId="{14F68BD0-C233-4D1A-A51F-5D48C0EC0389}" srcOrd="1" destOrd="0" presId="urn:microsoft.com/office/officeart/2005/8/layout/gear1"/>
    <dgm:cxn modelId="{E1C851F5-96D8-4410-BD25-2FF8A60DF800}" type="presOf" srcId="{66831106-8FCA-42BA-A067-53AF9EFDD54C}" destId="{4C87D323-72AE-40CD-A3B8-94155C3BF37D}" srcOrd="0" destOrd="2" presId="urn:microsoft.com/office/officeart/2005/8/layout/gear1"/>
    <dgm:cxn modelId="{0B6CEF4B-DD34-4E18-84DD-5C871413CDA8}" type="presOf" srcId="{684D0E49-E3D7-4753-9BAB-0D7D78A71E89}" destId="{93CEDF89-CB24-4423-B3EF-FF071CACDB01}" srcOrd="0" destOrd="0" presId="urn:microsoft.com/office/officeart/2005/8/layout/gear1"/>
    <dgm:cxn modelId="{B139197E-18B2-4769-B736-D20D9DDBCEB4}" type="presOf" srcId="{D8F09569-F85B-4BCC-AF23-954DE82E1464}" destId="{4C87D323-72AE-40CD-A3B8-94155C3BF37D}" srcOrd="0" destOrd="0" presId="urn:microsoft.com/office/officeart/2005/8/layout/gear1"/>
    <dgm:cxn modelId="{E814539F-7D78-45D8-9B01-63C89B448B70}" type="presOf" srcId="{32C2A4FC-9F5E-42BB-AB1C-D03245CED506}" destId="{792DBDC1-C643-4935-97E0-CA5D2E87317C}" srcOrd="0" destOrd="3" presId="urn:microsoft.com/office/officeart/2005/8/layout/gear1"/>
    <dgm:cxn modelId="{1FDD956F-5384-4BE7-933C-639B5160DA15}" type="presOf" srcId="{980F0633-0C61-4350-9D43-A01618ED5606}" destId="{6E28C687-39B7-4D2A-8382-BA7F5C79464A}" srcOrd="0" destOrd="1" presId="urn:microsoft.com/office/officeart/2005/8/layout/gear1"/>
    <dgm:cxn modelId="{F41024DA-D8DF-4846-887D-4027E6E7988F}" srcId="{FF5A8D55-891B-4439-BDA6-95E9D04EF2A6}" destId="{B17B329D-D776-4ACD-B2AA-4B13A9DBBC77}" srcOrd="1" destOrd="0" parTransId="{FF518A9D-917D-49F0-8F57-7CD544A71FD1}" sibTransId="{5F817897-6137-4C45-B831-C94856A13255}"/>
    <dgm:cxn modelId="{6A1F874D-78FE-472B-8FA3-26DC39C0E151}" srcId="{8CCFEFD2-F1C9-436E-8598-5F8949E52327}" destId="{2722D8D4-6F9E-4FAF-8C54-728604A0D712}" srcOrd="0" destOrd="0" parTransId="{4EF1476E-30F2-40C5-93AE-421F40EB88EE}" sibTransId="{4F966BF6-7456-4E20-BF6E-1EB78B7CF6F6}"/>
    <dgm:cxn modelId="{08580CDB-DE07-4A60-9E77-B1F05433F2A8}" type="presOf" srcId="{63340267-39CA-474A-A9C2-161219FBDF31}" destId="{4C87D323-72AE-40CD-A3B8-94155C3BF37D}" srcOrd="0" destOrd="1" presId="urn:microsoft.com/office/officeart/2005/8/layout/gear1"/>
    <dgm:cxn modelId="{B50F8F25-A94B-4B5A-93EF-C8A1EF545415}" type="presOf" srcId="{8FA82DAE-6E01-4643-B2D7-EE3E0C7C5D5A}" destId="{6E28C687-39B7-4D2A-8382-BA7F5C79464A}" srcOrd="0" destOrd="4" presId="urn:microsoft.com/office/officeart/2005/8/layout/gear1"/>
    <dgm:cxn modelId="{CA908A87-541E-4B40-B7F8-5864F8FCA47E}" srcId="{684D0E49-E3D7-4753-9BAB-0D7D78A71E89}" destId="{8CCFEFD2-F1C9-436E-8598-5F8949E52327}" srcOrd="2" destOrd="0" parTransId="{679E7121-8EFB-4BB9-827D-FEE2ACE667FB}" sibTransId="{75588891-7EB6-4B0A-AD43-0A3D762A5240}"/>
    <dgm:cxn modelId="{E02171C1-72C0-47BB-82E1-ECAE38943022}" srcId="{8CCFEFD2-F1C9-436E-8598-5F8949E52327}" destId="{8FA82DAE-6E01-4643-B2D7-EE3E0C7C5D5A}" srcOrd="4" destOrd="0" parTransId="{33AD42DD-C345-4B2A-811C-BA21B577976E}" sibTransId="{A2C42EBA-6696-4988-8384-D47015A1F137}"/>
    <dgm:cxn modelId="{47871DEC-D896-43E0-BD6F-683C8C41CE1A}" srcId="{684D0E49-E3D7-4753-9BAB-0D7D78A71E89}" destId="{CCF2DACE-CEDE-4929-919C-01C6847ECB7A}" srcOrd="0" destOrd="0" parTransId="{880C06A4-A253-4E2F-8824-5ACE3F151F8D}" sibTransId="{E816C6F9-6FA3-474E-8158-8136C807B59A}"/>
    <dgm:cxn modelId="{E04D1DCD-CAA4-4F7B-921C-C2815DD4F44F}" srcId="{CCF2DACE-CEDE-4929-919C-01C6847ECB7A}" destId="{AC23BA9E-8570-4711-905E-5FB582B39818}" srcOrd="3" destOrd="0" parTransId="{8AA40B92-8A7B-49A3-8253-8F04EF7E862B}" sibTransId="{0094F600-CAFD-4BC9-97A1-C9BDB1323DD8}"/>
    <dgm:cxn modelId="{FD64C254-6141-46EC-8D53-F6C94E6048FE}" type="presOf" srcId="{4195AD78-CA05-4024-A1A4-2C6BBFEC055A}" destId="{792DBDC1-C643-4935-97E0-CA5D2E87317C}" srcOrd="0" destOrd="0" presId="urn:microsoft.com/office/officeart/2005/8/layout/gear1"/>
    <dgm:cxn modelId="{E5BC442E-A48E-471F-9B1B-60C8D4ACF4B6}" srcId="{CCF2DACE-CEDE-4929-919C-01C6847ECB7A}" destId="{D8F09569-F85B-4BCC-AF23-954DE82E1464}" srcOrd="0" destOrd="0" parTransId="{C889602F-B026-4C86-AC70-74B36E13B4A5}" sibTransId="{DAA55BEE-BB53-476D-9439-C7615696F5BE}"/>
    <dgm:cxn modelId="{E994BCE8-55C0-4686-A487-45EE46E111EE}" type="presOf" srcId="{FF5A8D55-891B-4439-BDA6-95E9D04EF2A6}" destId="{110F85A8-ED14-49B3-B3A5-B80E157DCB27}" srcOrd="0" destOrd="0" presId="urn:microsoft.com/office/officeart/2005/8/layout/gear1"/>
    <dgm:cxn modelId="{04C0F96C-511C-49DC-954E-ECCCDAE2A271}" type="presOf" srcId="{CCF2DACE-CEDE-4929-919C-01C6847ECB7A}" destId="{56817ED8-EFE0-4F0A-8DFC-CA80AF67F520}" srcOrd="0" destOrd="0" presId="urn:microsoft.com/office/officeart/2005/8/layout/gear1"/>
    <dgm:cxn modelId="{25F3C158-2FFF-438C-A98D-51208EEAC129}" srcId="{8CCFEFD2-F1C9-436E-8598-5F8949E52327}" destId="{A6F1FFB5-3F12-4B2E-9CD1-6742E08EC97D}" srcOrd="3" destOrd="0" parTransId="{85196C90-A4B0-40D8-A8CB-911AD6C96C0F}" sibTransId="{002A71A5-26E9-4A0F-9306-A95C0BE4C1C6}"/>
    <dgm:cxn modelId="{76D441B4-516C-410F-A6F4-19E60614872D}" type="presOf" srcId="{E816C6F9-6FA3-474E-8158-8136C807B59A}" destId="{37F94037-5DB5-45B8-B4F6-95F963896465}" srcOrd="0" destOrd="0" presId="urn:microsoft.com/office/officeart/2005/8/layout/gear1"/>
    <dgm:cxn modelId="{F7B62A67-59FD-4D33-AA98-F71E9B8A56E7}" type="presOf" srcId="{8CCFEFD2-F1C9-436E-8598-5F8949E52327}" destId="{DD218653-D530-45D3-908F-9C245D83B8E8}" srcOrd="2" destOrd="0" presId="urn:microsoft.com/office/officeart/2005/8/layout/gear1"/>
    <dgm:cxn modelId="{4C4C494E-99CF-45FD-BA1B-361055DEFBE5}" srcId="{FF5A8D55-891B-4439-BDA6-95E9D04EF2A6}" destId="{4195AD78-CA05-4024-A1A4-2C6BBFEC055A}" srcOrd="0" destOrd="0" parTransId="{C26DA6B9-16C3-4FF2-8841-2A2DB42F05F6}" sibTransId="{ACA45051-C1DB-4B92-8450-DBEBD296A8F2}"/>
    <dgm:cxn modelId="{ABB06FB8-1128-4F2E-9417-E1E026DE69D2}" srcId="{CCF2DACE-CEDE-4929-919C-01C6847ECB7A}" destId="{66831106-8FCA-42BA-A067-53AF9EFDD54C}" srcOrd="2" destOrd="0" parTransId="{4CC5C49D-2A6B-4A45-A6AF-A00C02869452}" sibTransId="{5622E1CC-7BFF-47A3-8899-49F74007EDE7}"/>
    <dgm:cxn modelId="{52EC8989-CD6A-4CCA-B713-CE3A535619CE}" type="presOf" srcId="{8CCFEFD2-F1C9-436E-8598-5F8949E52327}" destId="{25C2E2F1-F73F-40B7-AD5B-81927EAB8A35}" srcOrd="3" destOrd="0" presId="urn:microsoft.com/office/officeart/2005/8/layout/gear1"/>
    <dgm:cxn modelId="{3D96B186-79B0-40B9-8090-91135EF0DED0}" type="presOf" srcId="{8AFD3764-9E48-4A6C-A680-21DE83406735}" destId="{9C78DA82-57EC-478D-B212-DF8DB51822C8}" srcOrd="0" destOrd="0" presId="urn:microsoft.com/office/officeart/2005/8/layout/gear1"/>
    <dgm:cxn modelId="{8596AAAF-DBEF-4F07-B1B3-6C438CA7ED8A}" type="presOf" srcId="{FF5A8D55-891B-4439-BDA6-95E9D04EF2A6}" destId="{D3BAA6D2-A133-421D-992A-5A72F84154CB}" srcOrd="2" destOrd="0" presId="urn:microsoft.com/office/officeart/2005/8/layout/gear1"/>
    <dgm:cxn modelId="{58637D9F-D500-442C-A560-01960C96BB62}" type="presOf" srcId="{75588891-7EB6-4B0A-AD43-0A3D762A5240}" destId="{127C4850-92D8-41D7-A4F3-2E48D3B693DF}" srcOrd="0" destOrd="0" presId="urn:microsoft.com/office/officeart/2005/8/layout/gear1"/>
    <dgm:cxn modelId="{38079F39-486A-4329-9447-90A77A3E07D8}" srcId="{FF5A8D55-891B-4439-BDA6-95E9D04EF2A6}" destId="{32C2A4FC-9F5E-42BB-AB1C-D03245CED506}" srcOrd="3" destOrd="0" parTransId="{54343470-E54F-4572-8F49-9CFC86B66CCF}" sibTransId="{2B991834-53D8-40A9-ABA8-20724699CE81}"/>
    <dgm:cxn modelId="{953D32A1-65B3-4A7E-AC45-49C54F9DA43D}" srcId="{8CCFEFD2-F1C9-436E-8598-5F8949E52327}" destId="{9A68A028-5AA9-424B-8148-4AC0F01953F4}" srcOrd="2" destOrd="0" parTransId="{62E538F1-CCAF-41F7-ADA9-AE088D932E4B}" sibTransId="{EE0B2CB9-81BD-40B7-9387-D6C8F7F2842C}"/>
    <dgm:cxn modelId="{33164B6A-D70C-49CC-8049-93980E32D6F0}" type="presOf" srcId="{9A68A028-5AA9-424B-8148-4AC0F01953F4}" destId="{6E28C687-39B7-4D2A-8382-BA7F5C79464A}" srcOrd="0" destOrd="2" presId="urn:microsoft.com/office/officeart/2005/8/layout/gear1"/>
    <dgm:cxn modelId="{AB8B5365-6B77-4357-9756-E1D32AC13F14}" type="presOf" srcId="{CCF2DACE-CEDE-4929-919C-01C6847ECB7A}" destId="{D188BD7C-0054-487B-8EFE-C698C90A3851}" srcOrd="1" destOrd="0" presId="urn:microsoft.com/office/officeart/2005/8/layout/gear1"/>
    <dgm:cxn modelId="{6AC9DEE7-E170-4FF7-B08C-C432987511E4}" type="presOf" srcId="{8CCFEFD2-F1C9-436E-8598-5F8949E52327}" destId="{484C188D-E309-4501-9DF3-9C4080F20FB8}" srcOrd="0" destOrd="0" presId="urn:microsoft.com/office/officeart/2005/8/layout/gear1"/>
    <dgm:cxn modelId="{5EEEC2D9-29C4-42A3-A150-0F7829CAAF8A}" srcId="{8CCFEFD2-F1C9-436E-8598-5F8949E52327}" destId="{980F0633-0C61-4350-9D43-A01618ED5606}" srcOrd="1" destOrd="0" parTransId="{9AA19E46-E9B5-4101-BBFF-C5520DBD99D9}" sibTransId="{FF3700D9-3D7D-4BB6-993C-EF0C7FFB9966}"/>
    <dgm:cxn modelId="{C20F71DA-9AB1-4250-897A-1B575D0CF0BC}" type="presOf" srcId="{CB8EBF8C-62C2-4090-B727-03C8B324F7C8}" destId="{792DBDC1-C643-4935-97E0-CA5D2E87317C}" srcOrd="0" destOrd="2" presId="urn:microsoft.com/office/officeart/2005/8/layout/gear1"/>
    <dgm:cxn modelId="{14D67ADB-57F8-4CBE-A155-0777EC147CE8}" type="presOf" srcId="{B17B329D-D776-4ACD-B2AA-4B13A9DBBC77}" destId="{792DBDC1-C643-4935-97E0-CA5D2E87317C}" srcOrd="0" destOrd="1" presId="urn:microsoft.com/office/officeart/2005/8/layout/gear1"/>
    <dgm:cxn modelId="{C1CCCE1B-913C-4299-A598-24138717B8FC}" type="presOf" srcId="{AC23BA9E-8570-4711-905E-5FB582B39818}" destId="{4C87D323-72AE-40CD-A3B8-94155C3BF37D}" srcOrd="0" destOrd="3" presId="urn:microsoft.com/office/officeart/2005/8/layout/gear1"/>
    <dgm:cxn modelId="{A05BFA4B-5F1D-4069-B16C-D9CE313805C6}" type="presOf" srcId="{FF5A8D55-891B-4439-BDA6-95E9D04EF2A6}" destId="{F1180837-7D89-4C8F-B4A9-7A9E2BBBCE02}" srcOrd="1" destOrd="0" presId="urn:microsoft.com/office/officeart/2005/8/layout/gear1"/>
    <dgm:cxn modelId="{30EA6140-9DB4-4DA8-9094-E922AACEEC6C}" type="presOf" srcId="{A6F1FFB5-3F12-4B2E-9CD1-6742E08EC97D}" destId="{6E28C687-39B7-4D2A-8382-BA7F5C79464A}" srcOrd="0" destOrd="3" presId="urn:microsoft.com/office/officeart/2005/8/layout/gear1"/>
    <dgm:cxn modelId="{0A984A8C-E7B8-433F-844E-3A62F6E097C5}" srcId="{684D0E49-E3D7-4753-9BAB-0D7D78A71E89}" destId="{FF5A8D55-891B-4439-BDA6-95E9D04EF2A6}" srcOrd="1" destOrd="0" parTransId="{5C8FFEE8-F8C0-471D-AC8E-6B35418BA68C}" sibTransId="{8AFD3764-9E48-4A6C-A680-21DE83406735}"/>
    <dgm:cxn modelId="{0854DC40-5804-4714-BF9D-9D9AC5BE5C25}" srcId="{CCF2DACE-CEDE-4929-919C-01C6847ECB7A}" destId="{63340267-39CA-474A-A9C2-161219FBDF31}" srcOrd="1" destOrd="0" parTransId="{3F8BCEF0-4263-45DE-A97B-80A92A511AED}" sibTransId="{C5500A9A-2418-485A-B8EE-58F897FFC2E3}"/>
    <dgm:cxn modelId="{B41AD6C3-DE3F-4633-BCC7-9710DE7F9E8E}" srcId="{FF5A8D55-891B-4439-BDA6-95E9D04EF2A6}" destId="{CB8EBF8C-62C2-4090-B727-03C8B324F7C8}" srcOrd="2" destOrd="0" parTransId="{2B7A9B96-38A8-43AE-A4EA-78285C76E7A8}" sibTransId="{168FB0EE-D47F-490D-92AE-E7320783FB6E}"/>
    <dgm:cxn modelId="{D6C8413C-6653-437C-A78E-82E905531A93}" type="presOf" srcId="{CCF2DACE-CEDE-4929-919C-01C6847ECB7A}" destId="{FF3470A6-3701-4F17-B5EC-FFC13E52C741}" srcOrd="2" destOrd="0" presId="urn:microsoft.com/office/officeart/2005/8/layout/gear1"/>
    <dgm:cxn modelId="{A26DAC9C-D0CD-47E3-B7E6-53C168A9E851}" type="presParOf" srcId="{93CEDF89-CB24-4423-B3EF-FF071CACDB01}" destId="{56817ED8-EFE0-4F0A-8DFC-CA80AF67F520}" srcOrd="0" destOrd="0" presId="urn:microsoft.com/office/officeart/2005/8/layout/gear1"/>
    <dgm:cxn modelId="{D6A3048E-88D5-414B-A88C-53183A6211B0}" type="presParOf" srcId="{93CEDF89-CB24-4423-B3EF-FF071CACDB01}" destId="{D188BD7C-0054-487B-8EFE-C698C90A3851}" srcOrd="1" destOrd="0" presId="urn:microsoft.com/office/officeart/2005/8/layout/gear1"/>
    <dgm:cxn modelId="{5FAD1BD2-7C25-45EE-B459-6A14B6D84FDB}" type="presParOf" srcId="{93CEDF89-CB24-4423-B3EF-FF071CACDB01}" destId="{FF3470A6-3701-4F17-B5EC-FFC13E52C741}" srcOrd="2" destOrd="0" presId="urn:microsoft.com/office/officeart/2005/8/layout/gear1"/>
    <dgm:cxn modelId="{44B7300B-453A-4A89-A796-66C68E7FDD61}" type="presParOf" srcId="{93CEDF89-CB24-4423-B3EF-FF071CACDB01}" destId="{4C87D323-72AE-40CD-A3B8-94155C3BF37D}" srcOrd="3" destOrd="0" presId="urn:microsoft.com/office/officeart/2005/8/layout/gear1"/>
    <dgm:cxn modelId="{7D6C1335-BB3C-4AEE-A2B1-4B3FCFE05C7F}" type="presParOf" srcId="{93CEDF89-CB24-4423-B3EF-FF071CACDB01}" destId="{110F85A8-ED14-49B3-B3A5-B80E157DCB27}" srcOrd="4" destOrd="0" presId="urn:microsoft.com/office/officeart/2005/8/layout/gear1"/>
    <dgm:cxn modelId="{8570EF7E-A900-4D35-A065-39A4BDE86A32}" type="presParOf" srcId="{93CEDF89-CB24-4423-B3EF-FF071CACDB01}" destId="{F1180837-7D89-4C8F-B4A9-7A9E2BBBCE02}" srcOrd="5" destOrd="0" presId="urn:microsoft.com/office/officeart/2005/8/layout/gear1"/>
    <dgm:cxn modelId="{EAB534AD-53A1-4FA0-9C40-819C6459A1B6}" type="presParOf" srcId="{93CEDF89-CB24-4423-B3EF-FF071CACDB01}" destId="{D3BAA6D2-A133-421D-992A-5A72F84154CB}" srcOrd="6" destOrd="0" presId="urn:microsoft.com/office/officeart/2005/8/layout/gear1"/>
    <dgm:cxn modelId="{8DE099FA-6DDC-43B8-9C64-DB53CA58490A}" type="presParOf" srcId="{93CEDF89-CB24-4423-B3EF-FF071CACDB01}" destId="{792DBDC1-C643-4935-97E0-CA5D2E87317C}" srcOrd="7" destOrd="0" presId="urn:microsoft.com/office/officeart/2005/8/layout/gear1"/>
    <dgm:cxn modelId="{2A901D45-4A0A-40BE-A164-180CCA06283A}" type="presParOf" srcId="{93CEDF89-CB24-4423-B3EF-FF071CACDB01}" destId="{484C188D-E309-4501-9DF3-9C4080F20FB8}" srcOrd="8" destOrd="0" presId="urn:microsoft.com/office/officeart/2005/8/layout/gear1"/>
    <dgm:cxn modelId="{22C861F8-FC74-4B9E-8C64-3FF092490278}" type="presParOf" srcId="{93CEDF89-CB24-4423-B3EF-FF071CACDB01}" destId="{14F68BD0-C233-4D1A-A51F-5D48C0EC0389}" srcOrd="9" destOrd="0" presId="urn:microsoft.com/office/officeart/2005/8/layout/gear1"/>
    <dgm:cxn modelId="{4A969320-E54B-47D7-A9DE-C42D2998E8B9}" type="presParOf" srcId="{93CEDF89-CB24-4423-B3EF-FF071CACDB01}" destId="{DD218653-D530-45D3-908F-9C245D83B8E8}" srcOrd="10" destOrd="0" presId="urn:microsoft.com/office/officeart/2005/8/layout/gear1"/>
    <dgm:cxn modelId="{F0084EFA-0786-4B08-B9AA-26BE8E29C0FB}" type="presParOf" srcId="{93CEDF89-CB24-4423-B3EF-FF071CACDB01}" destId="{25C2E2F1-F73F-40B7-AD5B-81927EAB8A35}" srcOrd="11" destOrd="0" presId="urn:microsoft.com/office/officeart/2005/8/layout/gear1"/>
    <dgm:cxn modelId="{5D9DC130-5FA5-4CEB-BD58-2182B368A5DA}" type="presParOf" srcId="{93CEDF89-CB24-4423-B3EF-FF071CACDB01}" destId="{6E28C687-39B7-4D2A-8382-BA7F5C79464A}" srcOrd="12" destOrd="0" presId="urn:microsoft.com/office/officeart/2005/8/layout/gear1"/>
    <dgm:cxn modelId="{C12E8451-451E-4058-BD07-044D87BD0BF0}" type="presParOf" srcId="{93CEDF89-CB24-4423-B3EF-FF071CACDB01}" destId="{37F94037-5DB5-45B8-B4F6-95F963896465}" srcOrd="13" destOrd="0" presId="urn:microsoft.com/office/officeart/2005/8/layout/gear1"/>
    <dgm:cxn modelId="{01728520-BF9C-49FE-BD8B-7941DB3E628F}" type="presParOf" srcId="{93CEDF89-CB24-4423-B3EF-FF071CACDB01}" destId="{9C78DA82-57EC-478D-B212-DF8DB51822C8}" srcOrd="14" destOrd="0" presId="urn:microsoft.com/office/officeart/2005/8/layout/gear1"/>
    <dgm:cxn modelId="{F034F7B1-F531-4876-82BE-D97827C93D59}" type="presParOf" srcId="{93CEDF89-CB24-4423-B3EF-FF071CACDB01}" destId="{127C4850-92D8-41D7-A4F3-2E48D3B693DF}" srcOrd="15" destOrd="0" presId="urn:microsoft.com/office/officeart/2005/8/layout/gear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753051-1154-4C82-8B44-B13D4F945CAC}"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fr-CA"/>
        </a:p>
      </dgm:t>
    </dgm:pt>
    <dgm:pt modelId="{D6797E3B-C103-4C36-BEA1-8642E7C668D0}">
      <dgm:prSet phldrT="[Texte]" custT="1"/>
      <dgm:spPr>
        <a:solidFill>
          <a:schemeClr val="accent6">
            <a:lumMod val="40000"/>
            <a:lumOff val="60000"/>
          </a:schemeClr>
        </a:solidFill>
      </dgm:spPr>
      <dgm:t>
        <a:bodyPr/>
        <a:lstStyle/>
        <a:p>
          <a:r>
            <a:rPr lang="fr-CA" sz="1600" dirty="0" err="1" smtClean="0"/>
            <a:t>Competences</a:t>
          </a:r>
          <a:r>
            <a:rPr lang="fr-CA" sz="1600" dirty="0" smtClean="0"/>
            <a:t> and ressources</a:t>
          </a:r>
          <a:endParaRPr lang="fr-CA" sz="1600" dirty="0"/>
        </a:p>
      </dgm:t>
    </dgm:pt>
    <dgm:pt modelId="{FAE32C4F-0CE8-48AF-B1E2-9B45E1ACB899}" type="parTrans" cxnId="{2E49C051-246D-4DBF-BC2F-C7F88CAF42DD}">
      <dgm:prSet/>
      <dgm:spPr/>
      <dgm:t>
        <a:bodyPr/>
        <a:lstStyle/>
        <a:p>
          <a:endParaRPr lang="fr-CA"/>
        </a:p>
      </dgm:t>
    </dgm:pt>
    <dgm:pt modelId="{43B29DA4-AF30-48CD-B0F7-01526C124CF6}" type="sibTrans" cxnId="{2E49C051-246D-4DBF-BC2F-C7F88CAF42DD}">
      <dgm:prSet/>
      <dgm:spPr/>
      <dgm:t>
        <a:bodyPr/>
        <a:lstStyle/>
        <a:p>
          <a:endParaRPr lang="fr-CA"/>
        </a:p>
      </dgm:t>
    </dgm:pt>
    <dgm:pt modelId="{4E8AEEA0-0A07-4A96-AE67-F66DA78E5FC5}">
      <dgm:prSet phldrT="[Texte]" custT="1"/>
      <dgm:spPr/>
      <dgm:t>
        <a:bodyPr/>
        <a:lstStyle/>
        <a:p>
          <a:r>
            <a:rPr lang="fr-CA" sz="1400" b="1" dirty="0" err="1" smtClean="0"/>
            <a:t>Knowledge</a:t>
          </a:r>
          <a:r>
            <a:rPr lang="fr-CA" sz="1400" b="1" dirty="0" smtClean="0"/>
            <a:t> </a:t>
          </a:r>
        </a:p>
        <a:p>
          <a:r>
            <a:rPr lang="fr-CA" sz="1200" dirty="0" smtClean="0"/>
            <a:t> Par éveil aux langues, par Intercompréhension, par didactique intégrée, par l’interculturel</a:t>
          </a:r>
          <a:endParaRPr lang="fr-CA" sz="1200" dirty="0"/>
        </a:p>
      </dgm:t>
    </dgm:pt>
    <dgm:pt modelId="{C4A9C04A-C097-49C9-8E27-53D968DB7933}" type="parTrans" cxnId="{EA2F427C-DF55-43F4-B0BB-8640DEAFA9AF}">
      <dgm:prSet/>
      <dgm:spPr/>
      <dgm:t>
        <a:bodyPr/>
        <a:lstStyle/>
        <a:p>
          <a:endParaRPr lang="fr-CA"/>
        </a:p>
      </dgm:t>
    </dgm:pt>
    <dgm:pt modelId="{C4E69A7B-78C8-4E76-AB82-2B2EF115E39C}" type="sibTrans" cxnId="{EA2F427C-DF55-43F4-B0BB-8640DEAFA9AF}">
      <dgm:prSet/>
      <dgm:spPr/>
      <dgm:t>
        <a:bodyPr/>
        <a:lstStyle/>
        <a:p>
          <a:endParaRPr lang="fr-CA"/>
        </a:p>
      </dgm:t>
    </dgm:pt>
    <dgm:pt modelId="{91090432-5E76-4F04-970F-0BA4A11F18FA}">
      <dgm:prSet phldrT="[Texte]" custT="1"/>
      <dgm:spPr>
        <a:solidFill>
          <a:srgbClr val="FFC000"/>
        </a:solidFill>
        <a:ln>
          <a:solidFill>
            <a:srgbClr val="FFC000"/>
          </a:solidFill>
        </a:ln>
      </dgm:spPr>
      <dgm:t>
        <a:bodyPr/>
        <a:lstStyle/>
        <a:p>
          <a:r>
            <a:rPr lang="fr-CA" sz="1400" b="1" dirty="0" smtClean="0"/>
            <a:t>Attitudes</a:t>
          </a:r>
        </a:p>
        <a:p>
          <a:r>
            <a:rPr lang="fr-CA" sz="1200" dirty="0" smtClean="0"/>
            <a:t>Par éveil aux langues, par Intercompréhension, par didactique intégrée, par l’interculturel</a:t>
          </a:r>
          <a:endParaRPr lang="fr-CA" sz="1200" dirty="0"/>
        </a:p>
      </dgm:t>
    </dgm:pt>
    <dgm:pt modelId="{9A7FC3BC-6E0E-4528-8388-CB35A0133348}" type="parTrans" cxnId="{22046DD9-C1C1-48C8-99F0-56C55C2D7F98}">
      <dgm:prSet/>
      <dgm:spPr/>
      <dgm:t>
        <a:bodyPr/>
        <a:lstStyle/>
        <a:p>
          <a:endParaRPr lang="fr-CA"/>
        </a:p>
      </dgm:t>
    </dgm:pt>
    <dgm:pt modelId="{1170D788-5A17-4186-97A0-BE77220DBF5F}" type="sibTrans" cxnId="{22046DD9-C1C1-48C8-99F0-56C55C2D7F98}">
      <dgm:prSet/>
      <dgm:spPr/>
      <dgm:t>
        <a:bodyPr/>
        <a:lstStyle/>
        <a:p>
          <a:endParaRPr lang="fr-CA"/>
        </a:p>
      </dgm:t>
    </dgm:pt>
    <dgm:pt modelId="{D2F1E61D-1337-440C-B500-B17CB321E4D0}">
      <dgm:prSet phldrT="[Texte]" custT="1"/>
      <dgm:spPr>
        <a:solidFill>
          <a:schemeClr val="accent6">
            <a:lumMod val="75000"/>
          </a:schemeClr>
        </a:solidFill>
      </dgm:spPr>
      <dgm:t>
        <a:bodyPr/>
        <a:lstStyle/>
        <a:p>
          <a:r>
            <a:rPr lang="fr-CA" sz="1400" b="1" dirty="0" err="1" smtClean="0"/>
            <a:t>Skills</a:t>
          </a:r>
          <a:endParaRPr lang="fr-CA" sz="1400" b="1" dirty="0" smtClean="0"/>
        </a:p>
        <a:p>
          <a:r>
            <a:rPr lang="fr-CA" sz="1200" dirty="0" err="1" smtClean="0"/>
            <a:t>Awakening</a:t>
          </a:r>
          <a:r>
            <a:rPr lang="fr-CA" sz="1200" dirty="0" smtClean="0"/>
            <a:t> to </a:t>
          </a:r>
          <a:r>
            <a:rPr lang="fr-CA" sz="1200" dirty="0" err="1" smtClean="0"/>
            <a:t>languages</a:t>
          </a:r>
          <a:endParaRPr lang="fr-CA" sz="1200" dirty="0" smtClean="0"/>
        </a:p>
        <a:p>
          <a:r>
            <a:rPr lang="fr-CA" sz="1200" dirty="0" err="1" smtClean="0"/>
            <a:t>Intercomprehension</a:t>
          </a:r>
          <a:r>
            <a:rPr lang="fr-CA" sz="1200" dirty="0" smtClean="0"/>
            <a:t> of </a:t>
          </a:r>
          <a:r>
            <a:rPr lang="fr-CA" sz="1200" dirty="0" err="1" smtClean="0"/>
            <a:t>related</a:t>
          </a:r>
          <a:r>
            <a:rPr lang="fr-CA" sz="1200" dirty="0" smtClean="0"/>
            <a:t> </a:t>
          </a:r>
          <a:r>
            <a:rPr lang="fr-CA" sz="1200" dirty="0" err="1" smtClean="0"/>
            <a:t>languages</a:t>
          </a:r>
          <a:endParaRPr lang="fr-CA" sz="1200" dirty="0" smtClean="0"/>
        </a:p>
        <a:p>
          <a:r>
            <a:rPr lang="fr-CA" sz="1200" dirty="0" err="1" smtClean="0"/>
            <a:t>Intercultural</a:t>
          </a:r>
          <a:r>
            <a:rPr lang="fr-CA" sz="1200" dirty="0" smtClean="0"/>
            <a:t> </a:t>
          </a:r>
          <a:r>
            <a:rPr lang="fr-CA" sz="1200" dirty="0" err="1" smtClean="0"/>
            <a:t>Approach</a:t>
          </a:r>
          <a:endParaRPr lang="fr-CA" sz="1200" dirty="0" smtClean="0"/>
        </a:p>
        <a:p>
          <a:r>
            <a:rPr lang="fr-CA" sz="1200" dirty="0" err="1" smtClean="0"/>
            <a:t>Integrated</a:t>
          </a:r>
          <a:r>
            <a:rPr lang="fr-CA" sz="1200" dirty="0" smtClean="0"/>
            <a:t> </a:t>
          </a:r>
          <a:r>
            <a:rPr lang="fr-CA" sz="1200" dirty="0" err="1" smtClean="0"/>
            <a:t>didactic</a:t>
          </a:r>
          <a:r>
            <a:rPr lang="fr-CA" sz="1200" dirty="0" smtClean="0"/>
            <a:t> </a:t>
          </a:r>
          <a:r>
            <a:rPr lang="fr-CA" sz="1200" dirty="0" err="1" smtClean="0"/>
            <a:t>approach</a:t>
          </a:r>
          <a:r>
            <a:rPr lang="fr-CA" sz="1200" dirty="0" smtClean="0"/>
            <a:t> to </a:t>
          </a:r>
          <a:r>
            <a:rPr lang="fr-CA" sz="1200" dirty="0" err="1" smtClean="0"/>
            <a:t>different</a:t>
          </a:r>
          <a:r>
            <a:rPr lang="fr-CA" sz="1200" dirty="0" smtClean="0"/>
            <a:t> </a:t>
          </a:r>
          <a:r>
            <a:rPr lang="fr-CA" sz="1200" dirty="0" err="1" smtClean="0"/>
            <a:t>languages</a:t>
          </a:r>
          <a:r>
            <a:rPr lang="fr-CA" sz="1200" dirty="0" smtClean="0"/>
            <a:t> </a:t>
          </a:r>
          <a:r>
            <a:rPr lang="fr-CA" sz="1200" dirty="0" err="1" smtClean="0"/>
            <a:t>studied</a:t>
          </a:r>
          <a:endParaRPr lang="fr-CA" sz="1200" dirty="0"/>
        </a:p>
      </dgm:t>
    </dgm:pt>
    <dgm:pt modelId="{C08057FC-9A0A-4BFA-9E71-50FC8477095C}" type="parTrans" cxnId="{28BFE5EB-A041-435F-BB4E-F61095796D48}">
      <dgm:prSet/>
      <dgm:spPr/>
      <dgm:t>
        <a:bodyPr/>
        <a:lstStyle/>
        <a:p>
          <a:endParaRPr lang="fr-CA"/>
        </a:p>
      </dgm:t>
    </dgm:pt>
    <dgm:pt modelId="{2A1F1D63-5291-4690-A6DC-EBD7FE1B5343}" type="sibTrans" cxnId="{28BFE5EB-A041-435F-BB4E-F61095796D48}">
      <dgm:prSet/>
      <dgm:spPr/>
      <dgm:t>
        <a:bodyPr/>
        <a:lstStyle/>
        <a:p>
          <a:endParaRPr lang="fr-CA"/>
        </a:p>
      </dgm:t>
    </dgm:pt>
    <dgm:pt modelId="{6F51390F-7614-47A7-BE26-DC19F3324D7A}" type="pres">
      <dgm:prSet presAssocID="{79753051-1154-4C82-8B44-B13D4F945CAC}" presName="Name0" presStyleCnt="0">
        <dgm:presLayoutVars>
          <dgm:chMax val="7"/>
          <dgm:resizeHandles val="exact"/>
        </dgm:presLayoutVars>
      </dgm:prSet>
      <dgm:spPr/>
      <dgm:t>
        <a:bodyPr/>
        <a:lstStyle/>
        <a:p>
          <a:endParaRPr lang="en-CA"/>
        </a:p>
      </dgm:t>
    </dgm:pt>
    <dgm:pt modelId="{390E6372-558D-467F-B95C-37A5078615AB}" type="pres">
      <dgm:prSet presAssocID="{79753051-1154-4C82-8B44-B13D4F945CAC}" presName="comp1" presStyleCnt="0"/>
      <dgm:spPr/>
    </dgm:pt>
    <dgm:pt modelId="{4E60AFBB-3452-4E48-B02E-4678C89C7678}" type="pres">
      <dgm:prSet presAssocID="{79753051-1154-4C82-8B44-B13D4F945CAC}" presName="circle1" presStyleLbl="node1" presStyleIdx="0" presStyleCnt="4" custScaleX="154118" custLinFactNeighborX="588" custLinFactNeighborY="-588"/>
      <dgm:spPr/>
      <dgm:t>
        <a:bodyPr/>
        <a:lstStyle/>
        <a:p>
          <a:endParaRPr lang="fr-CA"/>
        </a:p>
      </dgm:t>
    </dgm:pt>
    <dgm:pt modelId="{96A67CFA-225E-4160-A0AD-45DF091B0064}" type="pres">
      <dgm:prSet presAssocID="{79753051-1154-4C82-8B44-B13D4F945CAC}" presName="c1text" presStyleLbl="node1" presStyleIdx="0" presStyleCnt="4">
        <dgm:presLayoutVars>
          <dgm:bulletEnabled val="1"/>
        </dgm:presLayoutVars>
      </dgm:prSet>
      <dgm:spPr/>
      <dgm:t>
        <a:bodyPr/>
        <a:lstStyle/>
        <a:p>
          <a:endParaRPr lang="fr-CA"/>
        </a:p>
      </dgm:t>
    </dgm:pt>
    <dgm:pt modelId="{EF3CD7F1-9736-4F09-8D42-96BB62FAE07A}" type="pres">
      <dgm:prSet presAssocID="{79753051-1154-4C82-8B44-B13D4F945CAC}" presName="comp2" presStyleCnt="0"/>
      <dgm:spPr/>
    </dgm:pt>
    <dgm:pt modelId="{0C789999-78A2-40C7-985F-491A8EB4CB98}" type="pres">
      <dgm:prSet presAssocID="{79753051-1154-4C82-8B44-B13D4F945CAC}" presName="circle2" presStyleLbl="node1" presStyleIdx="1" presStyleCnt="4" custScaleX="172059" custScaleY="105882"/>
      <dgm:spPr/>
      <dgm:t>
        <a:bodyPr/>
        <a:lstStyle/>
        <a:p>
          <a:endParaRPr lang="fr-CA"/>
        </a:p>
      </dgm:t>
    </dgm:pt>
    <dgm:pt modelId="{CAC249F0-2A17-4B82-9455-F2D8ED778434}" type="pres">
      <dgm:prSet presAssocID="{79753051-1154-4C82-8B44-B13D4F945CAC}" presName="c2text" presStyleLbl="node1" presStyleIdx="1" presStyleCnt="4">
        <dgm:presLayoutVars>
          <dgm:bulletEnabled val="1"/>
        </dgm:presLayoutVars>
      </dgm:prSet>
      <dgm:spPr/>
      <dgm:t>
        <a:bodyPr/>
        <a:lstStyle/>
        <a:p>
          <a:endParaRPr lang="fr-CA"/>
        </a:p>
      </dgm:t>
    </dgm:pt>
    <dgm:pt modelId="{D6065E27-B519-472C-A4C9-BFAEF74DC6E4}" type="pres">
      <dgm:prSet presAssocID="{79753051-1154-4C82-8B44-B13D4F945CAC}" presName="comp3" presStyleCnt="0"/>
      <dgm:spPr/>
    </dgm:pt>
    <dgm:pt modelId="{8A9A6AF4-A448-4781-A73D-28B08801E850}" type="pres">
      <dgm:prSet presAssocID="{79753051-1154-4C82-8B44-B13D4F945CAC}" presName="circle3" presStyleLbl="node1" presStyleIdx="2" presStyleCnt="4" custScaleX="176471" custScaleY="111765" custLinFactNeighborX="0" custLinFactNeighborY="0"/>
      <dgm:spPr/>
      <dgm:t>
        <a:bodyPr/>
        <a:lstStyle/>
        <a:p>
          <a:endParaRPr lang="fr-CA"/>
        </a:p>
      </dgm:t>
    </dgm:pt>
    <dgm:pt modelId="{CAE314E7-09E8-4E06-A8CB-7BA965DFE964}" type="pres">
      <dgm:prSet presAssocID="{79753051-1154-4C82-8B44-B13D4F945CAC}" presName="c3text" presStyleLbl="node1" presStyleIdx="2" presStyleCnt="4">
        <dgm:presLayoutVars>
          <dgm:bulletEnabled val="1"/>
        </dgm:presLayoutVars>
      </dgm:prSet>
      <dgm:spPr/>
      <dgm:t>
        <a:bodyPr/>
        <a:lstStyle/>
        <a:p>
          <a:endParaRPr lang="fr-CA"/>
        </a:p>
      </dgm:t>
    </dgm:pt>
    <dgm:pt modelId="{53096026-FD9B-4F2D-BB76-CB11E12AE5DB}" type="pres">
      <dgm:prSet presAssocID="{79753051-1154-4C82-8B44-B13D4F945CAC}" presName="comp4" presStyleCnt="0"/>
      <dgm:spPr/>
    </dgm:pt>
    <dgm:pt modelId="{08E25A71-B3E4-4112-BF3C-642F063E7425}" type="pres">
      <dgm:prSet presAssocID="{79753051-1154-4C82-8B44-B13D4F945CAC}" presName="circle4" presStyleLbl="node1" presStyleIdx="3" presStyleCnt="4" custScaleX="211765" custLinFactNeighborX="0" custLinFactNeighborY="-17647"/>
      <dgm:spPr/>
      <dgm:t>
        <a:bodyPr/>
        <a:lstStyle/>
        <a:p>
          <a:endParaRPr lang="fr-CA"/>
        </a:p>
      </dgm:t>
    </dgm:pt>
    <dgm:pt modelId="{958E7E15-A4DF-4D4F-9374-DDCD44D81E87}" type="pres">
      <dgm:prSet presAssocID="{79753051-1154-4C82-8B44-B13D4F945CAC}" presName="c4text" presStyleLbl="node1" presStyleIdx="3" presStyleCnt="4">
        <dgm:presLayoutVars>
          <dgm:bulletEnabled val="1"/>
        </dgm:presLayoutVars>
      </dgm:prSet>
      <dgm:spPr/>
      <dgm:t>
        <a:bodyPr/>
        <a:lstStyle/>
        <a:p>
          <a:endParaRPr lang="fr-CA"/>
        </a:p>
      </dgm:t>
    </dgm:pt>
  </dgm:ptLst>
  <dgm:cxnLst>
    <dgm:cxn modelId="{28BFE5EB-A041-435F-BB4E-F61095796D48}" srcId="{79753051-1154-4C82-8B44-B13D4F945CAC}" destId="{D2F1E61D-1337-440C-B500-B17CB321E4D0}" srcOrd="3" destOrd="0" parTransId="{C08057FC-9A0A-4BFA-9E71-50FC8477095C}" sibTransId="{2A1F1D63-5291-4690-A6DC-EBD7FE1B5343}"/>
    <dgm:cxn modelId="{1792C765-B1B8-421D-BD02-A96B82625B69}" type="presOf" srcId="{4E8AEEA0-0A07-4A96-AE67-F66DA78E5FC5}" destId="{0C789999-78A2-40C7-985F-491A8EB4CB98}" srcOrd="0" destOrd="0" presId="urn:microsoft.com/office/officeart/2005/8/layout/venn2"/>
    <dgm:cxn modelId="{EA2F427C-DF55-43F4-B0BB-8640DEAFA9AF}" srcId="{79753051-1154-4C82-8B44-B13D4F945CAC}" destId="{4E8AEEA0-0A07-4A96-AE67-F66DA78E5FC5}" srcOrd="1" destOrd="0" parTransId="{C4A9C04A-C097-49C9-8E27-53D968DB7933}" sibTransId="{C4E69A7B-78C8-4E76-AB82-2B2EF115E39C}"/>
    <dgm:cxn modelId="{6CEF2151-1AEB-48AE-9F34-EC9F9E26C865}" type="presOf" srcId="{91090432-5E76-4F04-970F-0BA4A11F18FA}" destId="{CAE314E7-09E8-4E06-A8CB-7BA965DFE964}" srcOrd="1" destOrd="0" presId="urn:microsoft.com/office/officeart/2005/8/layout/venn2"/>
    <dgm:cxn modelId="{0C4E9002-68A0-47C3-BD58-24B371D424D3}" type="presOf" srcId="{D6797E3B-C103-4C36-BEA1-8642E7C668D0}" destId="{96A67CFA-225E-4160-A0AD-45DF091B0064}" srcOrd="1" destOrd="0" presId="urn:microsoft.com/office/officeart/2005/8/layout/venn2"/>
    <dgm:cxn modelId="{EC881511-F505-4D6B-933A-74D557167DBB}" type="presOf" srcId="{D2F1E61D-1337-440C-B500-B17CB321E4D0}" destId="{08E25A71-B3E4-4112-BF3C-642F063E7425}" srcOrd="0" destOrd="0" presId="urn:microsoft.com/office/officeart/2005/8/layout/venn2"/>
    <dgm:cxn modelId="{45383A9F-A126-4A76-B2AE-3F7FEB2C45D2}" type="presOf" srcId="{4E8AEEA0-0A07-4A96-AE67-F66DA78E5FC5}" destId="{CAC249F0-2A17-4B82-9455-F2D8ED778434}" srcOrd="1" destOrd="0" presId="urn:microsoft.com/office/officeart/2005/8/layout/venn2"/>
    <dgm:cxn modelId="{684E3312-3307-4884-B9DB-B1521D4B28FD}" type="presOf" srcId="{D6797E3B-C103-4C36-BEA1-8642E7C668D0}" destId="{4E60AFBB-3452-4E48-B02E-4678C89C7678}" srcOrd="0" destOrd="0" presId="urn:microsoft.com/office/officeart/2005/8/layout/venn2"/>
    <dgm:cxn modelId="{62248E01-0D93-4C20-85CF-17E3410FBA1E}" type="presOf" srcId="{91090432-5E76-4F04-970F-0BA4A11F18FA}" destId="{8A9A6AF4-A448-4781-A73D-28B08801E850}" srcOrd="0" destOrd="0" presId="urn:microsoft.com/office/officeart/2005/8/layout/venn2"/>
    <dgm:cxn modelId="{2E49C051-246D-4DBF-BC2F-C7F88CAF42DD}" srcId="{79753051-1154-4C82-8B44-B13D4F945CAC}" destId="{D6797E3B-C103-4C36-BEA1-8642E7C668D0}" srcOrd="0" destOrd="0" parTransId="{FAE32C4F-0CE8-48AF-B1E2-9B45E1ACB899}" sibTransId="{43B29DA4-AF30-48CD-B0F7-01526C124CF6}"/>
    <dgm:cxn modelId="{A67B8141-4DF5-4A68-8F5A-0F767E4D21C3}" type="presOf" srcId="{79753051-1154-4C82-8B44-B13D4F945CAC}" destId="{6F51390F-7614-47A7-BE26-DC19F3324D7A}" srcOrd="0" destOrd="0" presId="urn:microsoft.com/office/officeart/2005/8/layout/venn2"/>
    <dgm:cxn modelId="{22046DD9-C1C1-48C8-99F0-56C55C2D7F98}" srcId="{79753051-1154-4C82-8B44-B13D4F945CAC}" destId="{91090432-5E76-4F04-970F-0BA4A11F18FA}" srcOrd="2" destOrd="0" parTransId="{9A7FC3BC-6E0E-4528-8388-CB35A0133348}" sibTransId="{1170D788-5A17-4186-97A0-BE77220DBF5F}"/>
    <dgm:cxn modelId="{A5B982BC-E16B-4AC4-A5DD-88568327EAA5}" type="presOf" srcId="{D2F1E61D-1337-440C-B500-B17CB321E4D0}" destId="{958E7E15-A4DF-4D4F-9374-DDCD44D81E87}" srcOrd="1" destOrd="0" presId="urn:microsoft.com/office/officeart/2005/8/layout/venn2"/>
    <dgm:cxn modelId="{DB4E5B86-4A54-4468-8932-F7E21A0FF64A}" type="presParOf" srcId="{6F51390F-7614-47A7-BE26-DC19F3324D7A}" destId="{390E6372-558D-467F-B95C-37A5078615AB}" srcOrd="0" destOrd="0" presId="urn:microsoft.com/office/officeart/2005/8/layout/venn2"/>
    <dgm:cxn modelId="{B7F8EB31-E513-43D1-9ADC-A08423951DB9}" type="presParOf" srcId="{390E6372-558D-467F-B95C-37A5078615AB}" destId="{4E60AFBB-3452-4E48-B02E-4678C89C7678}" srcOrd="0" destOrd="0" presId="urn:microsoft.com/office/officeart/2005/8/layout/venn2"/>
    <dgm:cxn modelId="{21ED743A-E8B9-4641-84E3-A16F98D2794C}" type="presParOf" srcId="{390E6372-558D-467F-B95C-37A5078615AB}" destId="{96A67CFA-225E-4160-A0AD-45DF091B0064}" srcOrd="1" destOrd="0" presId="urn:microsoft.com/office/officeart/2005/8/layout/venn2"/>
    <dgm:cxn modelId="{E15E10F0-387D-4741-94C0-009667BDB2F4}" type="presParOf" srcId="{6F51390F-7614-47A7-BE26-DC19F3324D7A}" destId="{EF3CD7F1-9736-4F09-8D42-96BB62FAE07A}" srcOrd="1" destOrd="0" presId="urn:microsoft.com/office/officeart/2005/8/layout/venn2"/>
    <dgm:cxn modelId="{81BAB748-273A-416F-B334-33687E7679B9}" type="presParOf" srcId="{EF3CD7F1-9736-4F09-8D42-96BB62FAE07A}" destId="{0C789999-78A2-40C7-985F-491A8EB4CB98}" srcOrd="0" destOrd="0" presId="urn:microsoft.com/office/officeart/2005/8/layout/venn2"/>
    <dgm:cxn modelId="{0975FA31-C0F3-4765-BE05-B3A88B4A7335}" type="presParOf" srcId="{EF3CD7F1-9736-4F09-8D42-96BB62FAE07A}" destId="{CAC249F0-2A17-4B82-9455-F2D8ED778434}" srcOrd="1" destOrd="0" presId="urn:microsoft.com/office/officeart/2005/8/layout/venn2"/>
    <dgm:cxn modelId="{400CABAF-B527-4B7A-BAB0-14D0CFDAA35B}" type="presParOf" srcId="{6F51390F-7614-47A7-BE26-DC19F3324D7A}" destId="{D6065E27-B519-472C-A4C9-BFAEF74DC6E4}" srcOrd="2" destOrd="0" presId="urn:microsoft.com/office/officeart/2005/8/layout/venn2"/>
    <dgm:cxn modelId="{A8F63CC8-3051-482E-B0B9-76551E9E406D}" type="presParOf" srcId="{D6065E27-B519-472C-A4C9-BFAEF74DC6E4}" destId="{8A9A6AF4-A448-4781-A73D-28B08801E850}" srcOrd="0" destOrd="0" presId="urn:microsoft.com/office/officeart/2005/8/layout/venn2"/>
    <dgm:cxn modelId="{3B81A1A2-9C17-487C-96CC-0BEB47F07FE9}" type="presParOf" srcId="{D6065E27-B519-472C-A4C9-BFAEF74DC6E4}" destId="{CAE314E7-09E8-4E06-A8CB-7BA965DFE964}" srcOrd="1" destOrd="0" presId="urn:microsoft.com/office/officeart/2005/8/layout/venn2"/>
    <dgm:cxn modelId="{FD266703-FCCA-4ECA-97DC-CCFF270B0D58}" type="presParOf" srcId="{6F51390F-7614-47A7-BE26-DC19F3324D7A}" destId="{53096026-FD9B-4F2D-BB76-CB11E12AE5DB}" srcOrd="3" destOrd="0" presId="urn:microsoft.com/office/officeart/2005/8/layout/venn2"/>
    <dgm:cxn modelId="{BEB7423D-A4E2-4A82-94C8-CA4F5DD61646}" type="presParOf" srcId="{53096026-FD9B-4F2D-BB76-CB11E12AE5DB}" destId="{08E25A71-B3E4-4112-BF3C-642F063E7425}" srcOrd="0" destOrd="0" presId="urn:microsoft.com/office/officeart/2005/8/layout/venn2"/>
    <dgm:cxn modelId="{0346EB34-4B14-4EDC-8A3C-35B0D9949621}" type="presParOf" srcId="{53096026-FD9B-4F2D-BB76-CB11E12AE5DB}" destId="{958E7E15-A4DF-4D4F-9374-DDCD44D81E87}" srcOrd="1" destOrd="0" presId="urn:microsoft.com/office/officeart/2005/8/layout/ven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4D0E49-E3D7-4753-9BAB-0D7D78A71E89}" type="doc">
      <dgm:prSet loTypeId="urn:microsoft.com/office/officeart/2005/8/layout/gear1" loCatId="cycle" qsTypeId="urn:microsoft.com/office/officeart/2005/8/quickstyle/simple1" qsCatId="simple" csTypeId="urn:microsoft.com/office/officeart/2005/8/colors/accent0_2" csCatId="mainScheme" phldr="1"/>
      <dgm:spPr/>
    </dgm:pt>
    <dgm:pt modelId="{8CCFEFD2-F1C9-436E-8598-5F8949E52327}">
      <dgm:prSet phldrT="[Texte]" custT="1"/>
      <dgm:spPr/>
      <dgm:t>
        <a:bodyPr/>
        <a:lstStyle/>
        <a:p>
          <a:endParaRPr lang="fr-CA" sz="2000" dirty="0"/>
        </a:p>
        <a:p>
          <a:r>
            <a:rPr lang="fr-CA" sz="2000" dirty="0" smtClean="0"/>
            <a:t>Programs</a:t>
          </a:r>
        </a:p>
        <a:p>
          <a:r>
            <a:rPr lang="fr-CA" sz="2000" dirty="0" err="1" smtClean="0"/>
            <a:t>Teaching</a:t>
          </a:r>
          <a:endParaRPr lang="fr-CA" sz="2000" dirty="0" smtClean="0"/>
        </a:p>
        <a:p>
          <a:r>
            <a:rPr lang="fr-CA" sz="2000" dirty="0" smtClean="0"/>
            <a:t>Objectives</a:t>
          </a:r>
          <a:endParaRPr lang="fr-CA" sz="2000" dirty="0"/>
        </a:p>
        <a:p>
          <a:endParaRPr lang="fr-CA" sz="700" dirty="0"/>
        </a:p>
      </dgm:t>
    </dgm:pt>
    <dgm:pt modelId="{679E7121-8EFB-4BB9-827D-FEE2ACE667FB}" type="parTrans" cxnId="{CA908A87-541E-4B40-B7F8-5864F8FCA47E}">
      <dgm:prSet/>
      <dgm:spPr/>
      <dgm:t>
        <a:bodyPr/>
        <a:lstStyle/>
        <a:p>
          <a:endParaRPr lang="fr-CA"/>
        </a:p>
      </dgm:t>
    </dgm:pt>
    <dgm:pt modelId="{75588891-7EB6-4B0A-AD43-0A3D762A5240}" type="sibTrans" cxnId="{CA908A87-541E-4B40-B7F8-5864F8FCA47E}">
      <dgm:prSet/>
      <dgm:spPr/>
      <dgm:t>
        <a:bodyPr/>
        <a:lstStyle/>
        <a:p>
          <a:endParaRPr lang="fr-CA"/>
        </a:p>
      </dgm:t>
    </dgm:pt>
    <dgm:pt modelId="{2722D8D4-6F9E-4FAF-8C54-728604A0D712}">
      <dgm:prSet custT="1"/>
      <dgm:spPr/>
      <dgm:t>
        <a:bodyPr/>
        <a:lstStyle/>
        <a:p>
          <a:r>
            <a:rPr lang="en-CA" sz="1600" dirty="0" smtClean="0"/>
            <a:t>Culture</a:t>
          </a:r>
          <a:endParaRPr lang="en-CA" sz="1600" dirty="0"/>
        </a:p>
      </dgm:t>
    </dgm:pt>
    <dgm:pt modelId="{4EF1476E-30F2-40C5-93AE-421F40EB88EE}" type="parTrans" cxnId="{6A1F874D-78FE-472B-8FA3-26DC39C0E151}">
      <dgm:prSet/>
      <dgm:spPr/>
      <dgm:t>
        <a:bodyPr/>
        <a:lstStyle/>
        <a:p>
          <a:endParaRPr lang="en-CA"/>
        </a:p>
      </dgm:t>
    </dgm:pt>
    <dgm:pt modelId="{4F966BF6-7456-4E20-BF6E-1EB78B7CF6F6}" type="sibTrans" cxnId="{6A1F874D-78FE-472B-8FA3-26DC39C0E151}">
      <dgm:prSet/>
      <dgm:spPr/>
      <dgm:t>
        <a:bodyPr/>
        <a:lstStyle/>
        <a:p>
          <a:endParaRPr lang="en-CA"/>
        </a:p>
      </dgm:t>
    </dgm:pt>
    <dgm:pt modelId="{8FA82DAE-6E01-4643-B2D7-EE3E0C7C5D5A}">
      <dgm:prSet custT="1"/>
      <dgm:spPr/>
      <dgm:t>
        <a:bodyPr/>
        <a:lstStyle/>
        <a:p>
          <a:endParaRPr lang="en-CA" sz="900" dirty="0"/>
        </a:p>
      </dgm:t>
    </dgm:pt>
    <dgm:pt modelId="{33AD42DD-C345-4B2A-811C-BA21B577976E}" type="parTrans" cxnId="{E02171C1-72C0-47BB-82E1-ECAE38943022}">
      <dgm:prSet/>
      <dgm:spPr/>
      <dgm:t>
        <a:bodyPr/>
        <a:lstStyle/>
        <a:p>
          <a:endParaRPr lang="en-CA"/>
        </a:p>
      </dgm:t>
    </dgm:pt>
    <dgm:pt modelId="{A2C42EBA-6696-4988-8384-D47015A1F137}" type="sibTrans" cxnId="{E02171C1-72C0-47BB-82E1-ECAE38943022}">
      <dgm:prSet/>
      <dgm:spPr/>
      <dgm:t>
        <a:bodyPr/>
        <a:lstStyle/>
        <a:p>
          <a:endParaRPr lang="en-CA"/>
        </a:p>
      </dgm:t>
    </dgm:pt>
    <dgm:pt modelId="{C7F293BC-F1F2-4F5A-A715-F9F765C36B07}">
      <dgm:prSet custT="1"/>
      <dgm:spPr/>
      <dgm:t>
        <a:bodyPr/>
        <a:lstStyle/>
        <a:p>
          <a:r>
            <a:rPr lang="en-CA" sz="1600" dirty="0" smtClean="0"/>
            <a:t>Music/Drama</a:t>
          </a:r>
          <a:endParaRPr lang="en-CA" sz="1600" dirty="0"/>
        </a:p>
      </dgm:t>
    </dgm:pt>
    <dgm:pt modelId="{276A4FFA-041D-48C0-BC77-4C25C08E078E}" type="parTrans" cxnId="{15E4DBBE-D8D2-4FA9-8026-744A8400E939}">
      <dgm:prSet/>
      <dgm:spPr/>
      <dgm:t>
        <a:bodyPr/>
        <a:lstStyle/>
        <a:p>
          <a:endParaRPr lang="en-CA"/>
        </a:p>
      </dgm:t>
    </dgm:pt>
    <dgm:pt modelId="{DCE7952B-A42F-409D-BA82-5C38328651E6}" type="sibTrans" cxnId="{15E4DBBE-D8D2-4FA9-8026-744A8400E939}">
      <dgm:prSet/>
      <dgm:spPr/>
      <dgm:t>
        <a:bodyPr/>
        <a:lstStyle/>
        <a:p>
          <a:endParaRPr lang="en-CA"/>
        </a:p>
      </dgm:t>
    </dgm:pt>
    <dgm:pt modelId="{9EE191D4-1657-4B6A-ACBB-76F37A63971D}">
      <dgm:prSet custT="1"/>
      <dgm:spPr/>
      <dgm:t>
        <a:bodyPr/>
        <a:lstStyle/>
        <a:p>
          <a:r>
            <a:rPr lang="en-CA" sz="1600" dirty="0" smtClean="0"/>
            <a:t>Humanities</a:t>
          </a:r>
          <a:endParaRPr lang="en-CA" sz="1600" dirty="0"/>
        </a:p>
      </dgm:t>
    </dgm:pt>
    <dgm:pt modelId="{4005A007-504A-4785-8D4F-C004DC519218}" type="parTrans" cxnId="{5B961953-5C3A-4394-A199-48EF27E600FE}">
      <dgm:prSet/>
      <dgm:spPr/>
      <dgm:t>
        <a:bodyPr/>
        <a:lstStyle/>
        <a:p>
          <a:endParaRPr lang="en-CA"/>
        </a:p>
      </dgm:t>
    </dgm:pt>
    <dgm:pt modelId="{F98D4D32-90E7-44D9-8914-907477CD066C}" type="sibTrans" cxnId="{5B961953-5C3A-4394-A199-48EF27E600FE}">
      <dgm:prSet/>
      <dgm:spPr/>
      <dgm:t>
        <a:bodyPr/>
        <a:lstStyle/>
        <a:p>
          <a:endParaRPr lang="en-CA"/>
        </a:p>
      </dgm:t>
    </dgm:pt>
    <dgm:pt modelId="{86311917-7D55-493E-AA9D-4D0604392FF5}">
      <dgm:prSet custT="1"/>
      <dgm:spPr/>
      <dgm:t>
        <a:bodyPr/>
        <a:lstStyle/>
        <a:p>
          <a:r>
            <a:rPr lang="en-CA" sz="1600" dirty="0" smtClean="0"/>
            <a:t>Literature</a:t>
          </a:r>
          <a:endParaRPr lang="en-CA" sz="1600" dirty="0"/>
        </a:p>
      </dgm:t>
    </dgm:pt>
    <dgm:pt modelId="{0996E5FD-14EC-463D-BF93-E10ED6107A75}" type="parTrans" cxnId="{E82DDF20-7C5D-4F13-B77C-50092D186307}">
      <dgm:prSet/>
      <dgm:spPr/>
      <dgm:t>
        <a:bodyPr/>
        <a:lstStyle/>
        <a:p>
          <a:endParaRPr lang="en-CA"/>
        </a:p>
      </dgm:t>
    </dgm:pt>
    <dgm:pt modelId="{BF05F656-9558-49B9-9892-99603B63A047}" type="sibTrans" cxnId="{E82DDF20-7C5D-4F13-B77C-50092D186307}">
      <dgm:prSet/>
      <dgm:spPr/>
      <dgm:t>
        <a:bodyPr/>
        <a:lstStyle/>
        <a:p>
          <a:endParaRPr lang="en-CA"/>
        </a:p>
      </dgm:t>
    </dgm:pt>
    <dgm:pt modelId="{93CEDF89-CB24-4423-B3EF-FF071CACDB01}" type="pres">
      <dgm:prSet presAssocID="{684D0E49-E3D7-4753-9BAB-0D7D78A71E89}" presName="composite" presStyleCnt="0">
        <dgm:presLayoutVars>
          <dgm:chMax val="3"/>
          <dgm:animLvl val="lvl"/>
          <dgm:resizeHandles val="exact"/>
        </dgm:presLayoutVars>
      </dgm:prSet>
      <dgm:spPr/>
    </dgm:pt>
    <dgm:pt modelId="{C890C8B1-4FFE-4AC0-813B-96E1735502E9}" type="pres">
      <dgm:prSet presAssocID="{8CCFEFD2-F1C9-436E-8598-5F8949E52327}" presName="gear1" presStyleLbl="node1" presStyleIdx="0" presStyleCnt="1" custScaleX="133392" custScaleY="110752" custLinFactNeighborX="33233" custLinFactNeighborY="-46891">
        <dgm:presLayoutVars>
          <dgm:chMax val="1"/>
          <dgm:bulletEnabled val="1"/>
        </dgm:presLayoutVars>
      </dgm:prSet>
      <dgm:spPr/>
      <dgm:t>
        <a:bodyPr/>
        <a:lstStyle/>
        <a:p>
          <a:endParaRPr lang="en-CA"/>
        </a:p>
      </dgm:t>
    </dgm:pt>
    <dgm:pt modelId="{B3C4BEC8-E1EF-41B6-A778-E06970B09424}" type="pres">
      <dgm:prSet presAssocID="{8CCFEFD2-F1C9-436E-8598-5F8949E52327}" presName="gear1srcNode" presStyleLbl="node1" presStyleIdx="0" presStyleCnt="1"/>
      <dgm:spPr/>
      <dgm:t>
        <a:bodyPr/>
        <a:lstStyle/>
        <a:p>
          <a:endParaRPr lang="en-CA"/>
        </a:p>
      </dgm:t>
    </dgm:pt>
    <dgm:pt modelId="{58B9C5E6-A249-4281-86BE-0B61CA1A0E14}" type="pres">
      <dgm:prSet presAssocID="{8CCFEFD2-F1C9-436E-8598-5F8949E52327}" presName="gear1dstNode" presStyleLbl="node1" presStyleIdx="0" presStyleCnt="1"/>
      <dgm:spPr/>
      <dgm:t>
        <a:bodyPr/>
        <a:lstStyle/>
        <a:p>
          <a:endParaRPr lang="en-CA"/>
        </a:p>
      </dgm:t>
    </dgm:pt>
    <dgm:pt modelId="{B5479CDB-A859-4558-BD36-44A35EEA4938}" type="pres">
      <dgm:prSet presAssocID="{8CCFEFD2-F1C9-436E-8598-5F8949E52327}" presName="gear1ch" presStyleLbl="fgAcc1" presStyleIdx="0" presStyleCnt="1" custScaleX="152257" custScaleY="188349" custLinFactNeighborX="7197" custLinFactNeighborY="74215">
        <dgm:presLayoutVars>
          <dgm:chMax val="0"/>
          <dgm:bulletEnabled val="1"/>
        </dgm:presLayoutVars>
      </dgm:prSet>
      <dgm:spPr/>
      <dgm:t>
        <a:bodyPr/>
        <a:lstStyle/>
        <a:p>
          <a:endParaRPr lang="en-CA"/>
        </a:p>
      </dgm:t>
    </dgm:pt>
    <dgm:pt modelId="{5C8CBCE5-30CA-439E-9749-DD915651A40B}" type="pres">
      <dgm:prSet presAssocID="{75588891-7EB6-4B0A-AD43-0A3D762A5240}" presName="connector1" presStyleLbl="sibTrans2D1" presStyleIdx="0" presStyleCnt="1" custScaleX="79374" custScaleY="147511" custLinFactNeighborX="28694" custLinFactNeighborY="-17592"/>
      <dgm:spPr/>
      <dgm:t>
        <a:bodyPr/>
        <a:lstStyle/>
        <a:p>
          <a:endParaRPr lang="en-CA"/>
        </a:p>
      </dgm:t>
    </dgm:pt>
  </dgm:ptLst>
  <dgm:cxnLst>
    <dgm:cxn modelId="{8D2BB7B3-FE96-4CA1-BE3F-32710B47724D}" type="presOf" srcId="{86311917-7D55-493E-AA9D-4D0604392FF5}" destId="{B5479CDB-A859-4558-BD36-44A35EEA4938}" srcOrd="0" destOrd="3" presId="urn:microsoft.com/office/officeart/2005/8/layout/gear1"/>
    <dgm:cxn modelId="{E02171C1-72C0-47BB-82E1-ECAE38943022}" srcId="{8CCFEFD2-F1C9-436E-8598-5F8949E52327}" destId="{8FA82DAE-6E01-4643-B2D7-EE3E0C7C5D5A}" srcOrd="4" destOrd="0" parTransId="{33AD42DD-C345-4B2A-811C-BA21B577976E}" sibTransId="{A2C42EBA-6696-4988-8384-D47015A1F137}"/>
    <dgm:cxn modelId="{9047AEC4-75D8-482F-83BD-D2C943B0390C}" type="presOf" srcId="{75588891-7EB6-4B0A-AD43-0A3D762A5240}" destId="{5C8CBCE5-30CA-439E-9749-DD915651A40B}" srcOrd="0" destOrd="0" presId="urn:microsoft.com/office/officeart/2005/8/layout/gear1"/>
    <dgm:cxn modelId="{B944343B-59C2-4892-9D19-B8A0E5A01045}" type="presOf" srcId="{8FA82DAE-6E01-4643-B2D7-EE3E0C7C5D5A}" destId="{B5479CDB-A859-4558-BD36-44A35EEA4938}" srcOrd="0" destOrd="4" presId="urn:microsoft.com/office/officeart/2005/8/layout/gear1"/>
    <dgm:cxn modelId="{CA908A87-541E-4B40-B7F8-5864F8FCA47E}" srcId="{684D0E49-E3D7-4753-9BAB-0D7D78A71E89}" destId="{8CCFEFD2-F1C9-436E-8598-5F8949E52327}" srcOrd="0" destOrd="0" parTransId="{679E7121-8EFB-4BB9-827D-FEE2ACE667FB}" sibTransId="{75588891-7EB6-4B0A-AD43-0A3D762A5240}"/>
    <dgm:cxn modelId="{5B961953-5C3A-4394-A199-48EF27E600FE}" srcId="{8CCFEFD2-F1C9-436E-8598-5F8949E52327}" destId="{9EE191D4-1657-4B6A-ACBB-76F37A63971D}" srcOrd="2" destOrd="0" parTransId="{4005A007-504A-4785-8D4F-C004DC519218}" sibTransId="{F98D4D32-90E7-44D9-8914-907477CD066C}"/>
    <dgm:cxn modelId="{B0EE0CBA-5185-46E6-BF40-EF7497449004}" type="presOf" srcId="{2722D8D4-6F9E-4FAF-8C54-728604A0D712}" destId="{B5479CDB-A859-4558-BD36-44A35EEA4938}" srcOrd="0" destOrd="0" presId="urn:microsoft.com/office/officeart/2005/8/layout/gear1"/>
    <dgm:cxn modelId="{17A3C640-BD33-46F7-B6FE-08CC97A427D9}" type="presOf" srcId="{C7F293BC-F1F2-4F5A-A715-F9F765C36B07}" destId="{B5479CDB-A859-4558-BD36-44A35EEA4938}" srcOrd="0" destOrd="1" presId="urn:microsoft.com/office/officeart/2005/8/layout/gear1"/>
    <dgm:cxn modelId="{E82DDF20-7C5D-4F13-B77C-50092D186307}" srcId="{8CCFEFD2-F1C9-436E-8598-5F8949E52327}" destId="{86311917-7D55-493E-AA9D-4D0604392FF5}" srcOrd="3" destOrd="0" parTransId="{0996E5FD-14EC-463D-BF93-E10ED6107A75}" sibTransId="{BF05F656-9558-49B9-9892-99603B63A047}"/>
    <dgm:cxn modelId="{FB8081E4-DC49-45CE-8651-1F3E3C0ABD2E}" type="presOf" srcId="{8CCFEFD2-F1C9-436E-8598-5F8949E52327}" destId="{58B9C5E6-A249-4281-86BE-0B61CA1A0E14}" srcOrd="2" destOrd="0" presId="urn:microsoft.com/office/officeart/2005/8/layout/gear1"/>
    <dgm:cxn modelId="{6A1F874D-78FE-472B-8FA3-26DC39C0E151}" srcId="{8CCFEFD2-F1C9-436E-8598-5F8949E52327}" destId="{2722D8D4-6F9E-4FAF-8C54-728604A0D712}" srcOrd="0" destOrd="0" parTransId="{4EF1476E-30F2-40C5-93AE-421F40EB88EE}" sibTransId="{4F966BF6-7456-4E20-BF6E-1EB78B7CF6F6}"/>
    <dgm:cxn modelId="{4693C676-B88C-4C29-8E6F-774C1E38B4CB}" type="presOf" srcId="{9EE191D4-1657-4B6A-ACBB-76F37A63971D}" destId="{B5479CDB-A859-4558-BD36-44A35EEA4938}" srcOrd="0" destOrd="2" presId="urn:microsoft.com/office/officeart/2005/8/layout/gear1"/>
    <dgm:cxn modelId="{15E4DBBE-D8D2-4FA9-8026-744A8400E939}" srcId="{8CCFEFD2-F1C9-436E-8598-5F8949E52327}" destId="{C7F293BC-F1F2-4F5A-A715-F9F765C36B07}" srcOrd="1" destOrd="0" parTransId="{276A4FFA-041D-48C0-BC77-4C25C08E078E}" sibTransId="{DCE7952B-A42F-409D-BA82-5C38328651E6}"/>
    <dgm:cxn modelId="{0B72101A-85BE-438C-A16A-C032A386AA36}" type="presOf" srcId="{8CCFEFD2-F1C9-436E-8598-5F8949E52327}" destId="{B3C4BEC8-E1EF-41B6-A778-E06970B09424}" srcOrd="1" destOrd="0" presId="urn:microsoft.com/office/officeart/2005/8/layout/gear1"/>
    <dgm:cxn modelId="{20CE9983-C732-467D-AC71-8A4D67B6A08A}" type="presOf" srcId="{8CCFEFD2-F1C9-436E-8598-5F8949E52327}" destId="{C890C8B1-4FFE-4AC0-813B-96E1735502E9}" srcOrd="0" destOrd="0" presId="urn:microsoft.com/office/officeart/2005/8/layout/gear1"/>
    <dgm:cxn modelId="{8FFFC639-4AD4-4104-BEC3-6D5EFC8F9DDD}" type="presOf" srcId="{684D0E49-E3D7-4753-9BAB-0D7D78A71E89}" destId="{93CEDF89-CB24-4423-B3EF-FF071CACDB01}" srcOrd="0" destOrd="0" presId="urn:microsoft.com/office/officeart/2005/8/layout/gear1"/>
    <dgm:cxn modelId="{8FEFC1D8-04A1-42FB-BB05-445E9FD9C937}" type="presParOf" srcId="{93CEDF89-CB24-4423-B3EF-FF071CACDB01}" destId="{C890C8B1-4FFE-4AC0-813B-96E1735502E9}" srcOrd="0" destOrd="0" presId="urn:microsoft.com/office/officeart/2005/8/layout/gear1"/>
    <dgm:cxn modelId="{B8B318F3-B9B8-42E2-B3D1-03A8568F666A}" type="presParOf" srcId="{93CEDF89-CB24-4423-B3EF-FF071CACDB01}" destId="{B3C4BEC8-E1EF-41B6-A778-E06970B09424}" srcOrd="1" destOrd="0" presId="urn:microsoft.com/office/officeart/2005/8/layout/gear1"/>
    <dgm:cxn modelId="{8AE487E8-55C9-4CE3-A1D9-01593FA2FC07}" type="presParOf" srcId="{93CEDF89-CB24-4423-B3EF-FF071CACDB01}" destId="{58B9C5E6-A249-4281-86BE-0B61CA1A0E14}" srcOrd="2" destOrd="0" presId="urn:microsoft.com/office/officeart/2005/8/layout/gear1"/>
    <dgm:cxn modelId="{99A62E00-DEC7-4C0B-B079-CD2AC0998052}" type="presParOf" srcId="{93CEDF89-CB24-4423-B3EF-FF071CACDB01}" destId="{B5479CDB-A859-4558-BD36-44A35EEA4938}" srcOrd="3" destOrd="0" presId="urn:microsoft.com/office/officeart/2005/8/layout/gear1"/>
    <dgm:cxn modelId="{EB1DAF08-1616-4F52-8EB0-D2C2624894E5}" type="presParOf" srcId="{93CEDF89-CB24-4423-B3EF-FF071CACDB01}" destId="{5C8CBCE5-30CA-439E-9749-DD915651A40B}" srcOrd="4" destOrd="0" presId="urn:microsoft.com/office/officeart/2005/8/layout/gear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4D0E49-E3D7-4753-9BAB-0D7D78A71E89}" type="doc">
      <dgm:prSet loTypeId="urn:microsoft.com/office/officeart/2005/8/layout/gear1" loCatId="cycle" qsTypeId="urn:microsoft.com/office/officeart/2005/8/quickstyle/simple1" qsCatId="simple" csTypeId="urn:microsoft.com/office/officeart/2005/8/colors/accent0_2" csCatId="mainScheme" phldr="1"/>
      <dgm:spPr/>
    </dgm:pt>
    <dgm:pt modelId="{CCF2DACE-CEDE-4929-919C-01C6847ECB7A}">
      <dgm:prSet phldrT="[Texte]" custT="1"/>
      <dgm:spPr/>
      <dgm:t>
        <a:bodyPr/>
        <a:lstStyle/>
        <a:p>
          <a:r>
            <a:rPr lang="fr-CA" sz="1400" dirty="0" err="1" smtClean="0"/>
            <a:t>Approaches</a:t>
          </a:r>
          <a:r>
            <a:rPr lang="fr-CA" sz="1400" dirty="0" smtClean="0"/>
            <a:t> to </a:t>
          </a:r>
          <a:r>
            <a:rPr lang="fr-CA" sz="1400" dirty="0" err="1" smtClean="0"/>
            <a:t>develop</a:t>
          </a:r>
          <a:r>
            <a:rPr lang="fr-CA" sz="1400" dirty="0" smtClean="0"/>
            <a:t> and </a:t>
          </a:r>
          <a:r>
            <a:rPr lang="fr-CA" sz="1400" dirty="0" err="1" smtClean="0"/>
            <a:t>measure</a:t>
          </a:r>
          <a:endParaRPr lang="fr-CA" sz="1400" dirty="0" smtClean="0"/>
        </a:p>
        <a:p>
          <a:r>
            <a:rPr lang="en-CA" sz="1400" dirty="0" smtClean="0"/>
            <a:t>Abilities</a:t>
          </a:r>
          <a:endParaRPr lang="fr-CA" sz="1400" dirty="0" smtClean="0"/>
        </a:p>
        <a:p>
          <a:r>
            <a:rPr lang="fr-CA" sz="1400" dirty="0" smtClean="0"/>
            <a:t>Performance</a:t>
          </a:r>
          <a:endParaRPr lang="fr-CA" sz="1400" dirty="0"/>
        </a:p>
      </dgm:t>
    </dgm:pt>
    <dgm:pt modelId="{880C06A4-A253-4E2F-8824-5ACE3F151F8D}" type="parTrans" cxnId="{47871DEC-D896-43E0-BD6F-683C8C41CE1A}">
      <dgm:prSet/>
      <dgm:spPr/>
      <dgm:t>
        <a:bodyPr/>
        <a:lstStyle/>
        <a:p>
          <a:endParaRPr lang="fr-CA"/>
        </a:p>
      </dgm:t>
    </dgm:pt>
    <dgm:pt modelId="{E816C6F9-6FA3-474E-8158-8136C807B59A}" type="sibTrans" cxnId="{47871DEC-D896-43E0-BD6F-683C8C41CE1A}">
      <dgm:prSet/>
      <dgm:spPr/>
      <dgm:t>
        <a:bodyPr/>
        <a:lstStyle/>
        <a:p>
          <a:endParaRPr lang="fr-CA"/>
        </a:p>
      </dgm:t>
    </dgm:pt>
    <dgm:pt modelId="{66831106-8FCA-42BA-A067-53AF9EFDD54C}">
      <dgm:prSet custT="1"/>
      <dgm:spPr/>
      <dgm:t>
        <a:bodyPr/>
        <a:lstStyle/>
        <a:p>
          <a:r>
            <a:rPr lang="en-CA" sz="1600" dirty="0" smtClean="0"/>
            <a:t>Inter-competences</a:t>
          </a:r>
          <a:endParaRPr lang="en-CA" sz="1600" dirty="0"/>
        </a:p>
      </dgm:t>
    </dgm:pt>
    <dgm:pt modelId="{4CC5C49D-2A6B-4A45-A6AF-A00C02869452}" type="parTrans" cxnId="{ABB06FB8-1128-4F2E-9417-E1E026DE69D2}">
      <dgm:prSet/>
      <dgm:spPr/>
      <dgm:t>
        <a:bodyPr/>
        <a:lstStyle/>
        <a:p>
          <a:endParaRPr lang="en-CA"/>
        </a:p>
      </dgm:t>
    </dgm:pt>
    <dgm:pt modelId="{5622E1CC-7BFF-47A3-8899-49F74007EDE7}" type="sibTrans" cxnId="{ABB06FB8-1128-4F2E-9417-E1E026DE69D2}">
      <dgm:prSet/>
      <dgm:spPr/>
      <dgm:t>
        <a:bodyPr/>
        <a:lstStyle/>
        <a:p>
          <a:endParaRPr lang="en-CA"/>
        </a:p>
      </dgm:t>
    </dgm:pt>
    <dgm:pt modelId="{AC23BA9E-8570-4711-905E-5FB582B39818}">
      <dgm:prSet custT="1"/>
      <dgm:spPr/>
      <dgm:t>
        <a:bodyPr/>
        <a:lstStyle/>
        <a:p>
          <a:r>
            <a:rPr lang="en-CA" sz="1600" dirty="0"/>
            <a:t>Inter-disciplines</a:t>
          </a:r>
        </a:p>
      </dgm:t>
    </dgm:pt>
    <dgm:pt modelId="{8AA40B92-8A7B-49A3-8253-8F04EF7E862B}" type="parTrans" cxnId="{E04D1DCD-CAA4-4F7B-921C-C2815DD4F44F}">
      <dgm:prSet/>
      <dgm:spPr/>
      <dgm:t>
        <a:bodyPr/>
        <a:lstStyle/>
        <a:p>
          <a:endParaRPr lang="en-CA"/>
        </a:p>
      </dgm:t>
    </dgm:pt>
    <dgm:pt modelId="{0094F600-CAFD-4BC9-97A1-C9BDB1323DD8}" type="sibTrans" cxnId="{E04D1DCD-CAA4-4F7B-921C-C2815DD4F44F}">
      <dgm:prSet/>
      <dgm:spPr/>
      <dgm:t>
        <a:bodyPr/>
        <a:lstStyle/>
        <a:p>
          <a:endParaRPr lang="en-CA"/>
        </a:p>
      </dgm:t>
    </dgm:pt>
    <dgm:pt modelId="{D8F09569-F85B-4BCC-AF23-954DE82E1464}">
      <dgm:prSet/>
      <dgm:spPr/>
      <dgm:t>
        <a:bodyPr/>
        <a:lstStyle/>
        <a:p>
          <a:endParaRPr lang="en-CA" sz="1700" dirty="0"/>
        </a:p>
      </dgm:t>
    </dgm:pt>
    <dgm:pt modelId="{C889602F-B026-4C86-AC70-74B36E13B4A5}" type="parTrans" cxnId="{E5BC442E-A48E-471F-9B1B-60C8D4ACF4B6}">
      <dgm:prSet/>
      <dgm:spPr/>
      <dgm:t>
        <a:bodyPr/>
        <a:lstStyle/>
        <a:p>
          <a:endParaRPr lang="en-CA"/>
        </a:p>
      </dgm:t>
    </dgm:pt>
    <dgm:pt modelId="{DAA55BEE-BB53-476D-9439-C7615696F5BE}" type="sibTrans" cxnId="{E5BC442E-A48E-471F-9B1B-60C8D4ACF4B6}">
      <dgm:prSet/>
      <dgm:spPr/>
      <dgm:t>
        <a:bodyPr/>
        <a:lstStyle/>
        <a:p>
          <a:endParaRPr lang="en-CA"/>
        </a:p>
      </dgm:t>
    </dgm:pt>
    <dgm:pt modelId="{63340267-39CA-474A-A9C2-161219FBDF31}">
      <dgm:prSet custT="1"/>
      <dgm:spPr/>
      <dgm:t>
        <a:bodyPr/>
        <a:lstStyle/>
        <a:p>
          <a:r>
            <a:rPr lang="en-CA" sz="1600" dirty="0" err="1"/>
            <a:t>Langues</a:t>
          </a:r>
          <a:r>
            <a:rPr lang="en-CA" sz="1600" dirty="0"/>
            <a:t> (</a:t>
          </a:r>
          <a:r>
            <a:rPr lang="en-CA" sz="1600" dirty="0" err="1"/>
            <a:t>pluri</a:t>
          </a:r>
          <a:r>
            <a:rPr lang="en-CA" sz="1600" dirty="0"/>
            <a:t>)</a:t>
          </a:r>
        </a:p>
      </dgm:t>
    </dgm:pt>
    <dgm:pt modelId="{3F8BCEF0-4263-45DE-A97B-80A92A511AED}" type="parTrans" cxnId="{0854DC40-5804-4714-BF9D-9D9AC5BE5C25}">
      <dgm:prSet/>
      <dgm:spPr/>
      <dgm:t>
        <a:bodyPr/>
        <a:lstStyle/>
        <a:p>
          <a:endParaRPr lang="en-CA"/>
        </a:p>
      </dgm:t>
    </dgm:pt>
    <dgm:pt modelId="{C5500A9A-2418-485A-B8EE-58F897FFC2E3}" type="sibTrans" cxnId="{0854DC40-5804-4714-BF9D-9D9AC5BE5C25}">
      <dgm:prSet/>
      <dgm:spPr/>
      <dgm:t>
        <a:bodyPr/>
        <a:lstStyle/>
        <a:p>
          <a:endParaRPr lang="en-CA"/>
        </a:p>
      </dgm:t>
    </dgm:pt>
    <dgm:pt modelId="{88C15CF2-1E11-4090-BDC4-8BD6282A6110}">
      <dgm:prSet custT="1"/>
      <dgm:spPr/>
      <dgm:t>
        <a:bodyPr/>
        <a:lstStyle/>
        <a:p>
          <a:r>
            <a:rPr lang="fr-CA" sz="1600" dirty="0" smtClean="0"/>
            <a:t>Pluri-</a:t>
          </a:r>
          <a:r>
            <a:rPr lang="fr-CA" sz="1600" dirty="0" err="1" smtClean="0"/>
            <a:t>approaches</a:t>
          </a:r>
          <a:endParaRPr lang="en-CA" sz="1600" dirty="0"/>
        </a:p>
      </dgm:t>
    </dgm:pt>
    <dgm:pt modelId="{773A9148-BB7A-4C11-8F90-960609BCF7FF}" type="parTrans" cxnId="{1EAD7B91-12A6-4C02-B9F9-27DCE5FB1F46}">
      <dgm:prSet/>
      <dgm:spPr/>
    </dgm:pt>
    <dgm:pt modelId="{9C731CEA-0726-4A14-8C94-DBE00AA449F2}" type="sibTrans" cxnId="{1EAD7B91-12A6-4C02-B9F9-27DCE5FB1F46}">
      <dgm:prSet/>
      <dgm:spPr/>
    </dgm:pt>
    <dgm:pt modelId="{93CEDF89-CB24-4423-B3EF-FF071CACDB01}" type="pres">
      <dgm:prSet presAssocID="{684D0E49-E3D7-4753-9BAB-0D7D78A71E89}" presName="composite" presStyleCnt="0">
        <dgm:presLayoutVars>
          <dgm:chMax val="3"/>
          <dgm:animLvl val="lvl"/>
          <dgm:resizeHandles val="exact"/>
        </dgm:presLayoutVars>
      </dgm:prSet>
      <dgm:spPr/>
    </dgm:pt>
    <dgm:pt modelId="{56817ED8-EFE0-4F0A-8DFC-CA80AF67F520}" type="pres">
      <dgm:prSet presAssocID="{CCF2DACE-CEDE-4929-919C-01C6847ECB7A}" presName="gear1" presStyleLbl="node1" presStyleIdx="0" presStyleCnt="1" custScaleX="168470" custScaleY="117749" custLinFactNeighborX="5447" custLinFactNeighborY="-51558">
        <dgm:presLayoutVars>
          <dgm:chMax val="1"/>
          <dgm:bulletEnabled val="1"/>
        </dgm:presLayoutVars>
      </dgm:prSet>
      <dgm:spPr/>
      <dgm:t>
        <a:bodyPr/>
        <a:lstStyle/>
        <a:p>
          <a:endParaRPr lang="en-CA"/>
        </a:p>
      </dgm:t>
    </dgm:pt>
    <dgm:pt modelId="{D188BD7C-0054-487B-8EFE-C698C90A3851}" type="pres">
      <dgm:prSet presAssocID="{CCF2DACE-CEDE-4929-919C-01C6847ECB7A}" presName="gear1srcNode" presStyleLbl="node1" presStyleIdx="0" presStyleCnt="1"/>
      <dgm:spPr/>
      <dgm:t>
        <a:bodyPr/>
        <a:lstStyle/>
        <a:p>
          <a:endParaRPr lang="en-CA"/>
        </a:p>
      </dgm:t>
    </dgm:pt>
    <dgm:pt modelId="{FF3470A6-3701-4F17-B5EC-FFC13E52C741}" type="pres">
      <dgm:prSet presAssocID="{CCF2DACE-CEDE-4929-919C-01C6847ECB7A}" presName="gear1dstNode" presStyleLbl="node1" presStyleIdx="0" presStyleCnt="1"/>
      <dgm:spPr/>
      <dgm:t>
        <a:bodyPr/>
        <a:lstStyle/>
        <a:p>
          <a:endParaRPr lang="en-CA"/>
        </a:p>
      </dgm:t>
    </dgm:pt>
    <dgm:pt modelId="{4C87D323-72AE-40CD-A3B8-94155C3BF37D}" type="pres">
      <dgm:prSet presAssocID="{CCF2DACE-CEDE-4929-919C-01C6847ECB7A}" presName="gear1ch" presStyleLbl="fgAcc1" presStyleIdx="0" presStyleCnt="1" custScaleX="236538" custScaleY="355913" custLinFactY="31049" custLinFactNeighborX="-9825" custLinFactNeighborY="100000">
        <dgm:presLayoutVars>
          <dgm:chMax val="0"/>
          <dgm:bulletEnabled val="1"/>
        </dgm:presLayoutVars>
      </dgm:prSet>
      <dgm:spPr/>
      <dgm:t>
        <a:bodyPr/>
        <a:lstStyle/>
        <a:p>
          <a:endParaRPr lang="en-CA"/>
        </a:p>
      </dgm:t>
    </dgm:pt>
    <dgm:pt modelId="{37F94037-5DB5-45B8-B4F6-95F963896465}" type="pres">
      <dgm:prSet presAssocID="{E816C6F9-6FA3-474E-8158-8136C807B59A}" presName="connector1" presStyleLbl="sibTrans2D1" presStyleIdx="0" presStyleCnt="1" custScaleX="109855" custScaleY="126656" custLinFactNeighborX="19868" custLinFactNeighborY="-36739"/>
      <dgm:spPr/>
      <dgm:t>
        <a:bodyPr/>
        <a:lstStyle/>
        <a:p>
          <a:endParaRPr lang="en-CA"/>
        </a:p>
      </dgm:t>
    </dgm:pt>
  </dgm:ptLst>
  <dgm:cxnLst>
    <dgm:cxn modelId="{FDEAA166-CC62-4702-A538-A3BC995417AA}" type="presOf" srcId="{684D0E49-E3D7-4753-9BAB-0D7D78A71E89}" destId="{93CEDF89-CB24-4423-B3EF-FF071CACDB01}" srcOrd="0" destOrd="0" presId="urn:microsoft.com/office/officeart/2005/8/layout/gear1"/>
    <dgm:cxn modelId="{ABB06FB8-1128-4F2E-9417-E1E026DE69D2}" srcId="{CCF2DACE-CEDE-4929-919C-01C6847ECB7A}" destId="{66831106-8FCA-42BA-A067-53AF9EFDD54C}" srcOrd="2" destOrd="0" parTransId="{4CC5C49D-2A6B-4A45-A6AF-A00C02869452}" sibTransId="{5622E1CC-7BFF-47A3-8899-49F74007EDE7}"/>
    <dgm:cxn modelId="{14BE3326-554F-4C6A-9F97-8A9B0DA201B4}" type="presOf" srcId="{63340267-39CA-474A-A9C2-161219FBDF31}" destId="{4C87D323-72AE-40CD-A3B8-94155C3BF37D}" srcOrd="0" destOrd="1" presId="urn:microsoft.com/office/officeart/2005/8/layout/gear1"/>
    <dgm:cxn modelId="{47871DEC-D896-43E0-BD6F-683C8C41CE1A}" srcId="{684D0E49-E3D7-4753-9BAB-0D7D78A71E89}" destId="{CCF2DACE-CEDE-4929-919C-01C6847ECB7A}" srcOrd="0" destOrd="0" parTransId="{880C06A4-A253-4E2F-8824-5ACE3F151F8D}" sibTransId="{E816C6F9-6FA3-474E-8158-8136C807B59A}"/>
    <dgm:cxn modelId="{B0BB1008-1F87-44D1-8F1B-4F8BAB6F118F}" type="presOf" srcId="{AC23BA9E-8570-4711-905E-5FB582B39818}" destId="{4C87D323-72AE-40CD-A3B8-94155C3BF37D}" srcOrd="0" destOrd="3" presId="urn:microsoft.com/office/officeart/2005/8/layout/gear1"/>
    <dgm:cxn modelId="{1EAD7B91-12A6-4C02-B9F9-27DCE5FB1F46}" srcId="{CCF2DACE-CEDE-4929-919C-01C6847ECB7A}" destId="{88C15CF2-1E11-4090-BDC4-8BD6282A6110}" srcOrd="4" destOrd="0" parTransId="{773A9148-BB7A-4C11-8F90-960609BCF7FF}" sibTransId="{9C731CEA-0726-4A14-8C94-DBE00AA449F2}"/>
    <dgm:cxn modelId="{E5BC442E-A48E-471F-9B1B-60C8D4ACF4B6}" srcId="{CCF2DACE-CEDE-4929-919C-01C6847ECB7A}" destId="{D8F09569-F85B-4BCC-AF23-954DE82E1464}" srcOrd="0" destOrd="0" parTransId="{C889602F-B026-4C86-AC70-74B36E13B4A5}" sibTransId="{DAA55BEE-BB53-476D-9439-C7615696F5BE}"/>
    <dgm:cxn modelId="{B2DE4B83-7648-47B6-B374-F8DE0300B196}" type="presOf" srcId="{88C15CF2-1E11-4090-BDC4-8BD6282A6110}" destId="{4C87D323-72AE-40CD-A3B8-94155C3BF37D}" srcOrd="0" destOrd="4" presId="urn:microsoft.com/office/officeart/2005/8/layout/gear1"/>
    <dgm:cxn modelId="{A9AE7FBF-586A-4274-B739-5D6EC51BFBB7}" type="presOf" srcId="{66831106-8FCA-42BA-A067-53AF9EFDD54C}" destId="{4C87D323-72AE-40CD-A3B8-94155C3BF37D}" srcOrd="0" destOrd="2" presId="urn:microsoft.com/office/officeart/2005/8/layout/gear1"/>
    <dgm:cxn modelId="{A49E9347-C188-4019-8F4A-DBBFFF11D844}" type="presOf" srcId="{CCF2DACE-CEDE-4929-919C-01C6847ECB7A}" destId="{56817ED8-EFE0-4F0A-8DFC-CA80AF67F520}" srcOrd="0" destOrd="0" presId="urn:microsoft.com/office/officeart/2005/8/layout/gear1"/>
    <dgm:cxn modelId="{EA8DB44B-C842-4E84-86CA-1756AF69B041}" type="presOf" srcId="{CCF2DACE-CEDE-4929-919C-01C6847ECB7A}" destId="{FF3470A6-3701-4F17-B5EC-FFC13E52C741}" srcOrd="2" destOrd="0" presId="urn:microsoft.com/office/officeart/2005/8/layout/gear1"/>
    <dgm:cxn modelId="{0854DC40-5804-4714-BF9D-9D9AC5BE5C25}" srcId="{CCF2DACE-CEDE-4929-919C-01C6847ECB7A}" destId="{63340267-39CA-474A-A9C2-161219FBDF31}" srcOrd="1" destOrd="0" parTransId="{3F8BCEF0-4263-45DE-A97B-80A92A511AED}" sibTransId="{C5500A9A-2418-485A-B8EE-58F897FFC2E3}"/>
    <dgm:cxn modelId="{E04D1DCD-CAA4-4F7B-921C-C2815DD4F44F}" srcId="{CCF2DACE-CEDE-4929-919C-01C6847ECB7A}" destId="{AC23BA9E-8570-4711-905E-5FB582B39818}" srcOrd="3" destOrd="0" parTransId="{8AA40B92-8A7B-49A3-8253-8F04EF7E862B}" sibTransId="{0094F600-CAFD-4BC9-97A1-C9BDB1323DD8}"/>
    <dgm:cxn modelId="{02BD6663-872B-4000-AC03-C5CBB4A4C1D5}" type="presOf" srcId="{E816C6F9-6FA3-474E-8158-8136C807B59A}" destId="{37F94037-5DB5-45B8-B4F6-95F963896465}" srcOrd="0" destOrd="0" presId="urn:microsoft.com/office/officeart/2005/8/layout/gear1"/>
    <dgm:cxn modelId="{05CE0135-4A43-4358-BF7B-60CBFB4B1228}" type="presOf" srcId="{D8F09569-F85B-4BCC-AF23-954DE82E1464}" destId="{4C87D323-72AE-40CD-A3B8-94155C3BF37D}" srcOrd="0" destOrd="0" presId="urn:microsoft.com/office/officeart/2005/8/layout/gear1"/>
    <dgm:cxn modelId="{3305B609-33D3-4DF0-BE74-5DBBEA645362}" type="presOf" srcId="{CCF2DACE-CEDE-4929-919C-01C6847ECB7A}" destId="{D188BD7C-0054-487B-8EFE-C698C90A3851}" srcOrd="1" destOrd="0" presId="urn:microsoft.com/office/officeart/2005/8/layout/gear1"/>
    <dgm:cxn modelId="{6334B845-9AE7-4166-B13E-04E0C637EC70}" type="presParOf" srcId="{93CEDF89-CB24-4423-B3EF-FF071CACDB01}" destId="{56817ED8-EFE0-4F0A-8DFC-CA80AF67F520}" srcOrd="0" destOrd="0" presId="urn:microsoft.com/office/officeart/2005/8/layout/gear1"/>
    <dgm:cxn modelId="{57246928-C5E9-4E6A-89AC-D180D99DE7B8}" type="presParOf" srcId="{93CEDF89-CB24-4423-B3EF-FF071CACDB01}" destId="{D188BD7C-0054-487B-8EFE-C698C90A3851}" srcOrd="1" destOrd="0" presId="urn:microsoft.com/office/officeart/2005/8/layout/gear1"/>
    <dgm:cxn modelId="{5BF6FB16-6589-4091-9E6D-C4AD93502CBD}" type="presParOf" srcId="{93CEDF89-CB24-4423-B3EF-FF071CACDB01}" destId="{FF3470A6-3701-4F17-B5EC-FFC13E52C741}" srcOrd="2" destOrd="0" presId="urn:microsoft.com/office/officeart/2005/8/layout/gear1"/>
    <dgm:cxn modelId="{CD6C0CF5-5000-4422-BFB6-755DB6E6B94A}" type="presParOf" srcId="{93CEDF89-CB24-4423-B3EF-FF071CACDB01}" destId="{4C87D323-72AE-40CD-A3B8-94155C3BF37D}" srcOrd="3" destOrd="0" presId="urn:microsoft.com/office/officeart/2005/8/layout/gear1"/>
    <dgm:cxn modelId="{EC07C4A4-F03B-474F-BD98-E7467253445B}" type="presParOf" srcId="{93CEDF89-CB24-4423-B3EF-FF071CACDB01}" destId="{37F94037-5DB5-45B8-B4F6-95F963896465}" srcOrd="4" destOrd="0" presId="urn:microsoft.com/office/officeart/2005/8/layout/gear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4086225" cy="354013"/>
          </a:xfrm>
          <a:prstGeom prst="rect">
            <a:avLst/>
          </a:prstGeom>
          <a:noFill/>
          <a:ln w="9525">
            <a:noFill/>
            <a:miter lim="800000"/>
            <a:headEnd/>
            <a:tailEnd/>
          </a:ln>
          <a:effectLst/>
        </p:spPr>
        <p:txBody>
          <a:bodyPr vert="horz" wrap="square" lIns="94371" tIns="47185" rIns="94371" bIns="47185" numCol="1" anchor="t" anchorCtr="0" compatLnSpc="1">
            <a:prstTxWarp prst="textNoShape">
              <a:avLst/>
            </a:prstTxWarp>
          </a:bodyPr>
          <a:lstStyle>
            <a:lvl1pPr defTabSz="944563">
              <a:defRPr sz="1200">
                <a:latin typeface="Comic Sans MS" pitchFamily="66" charset="0"/>
              </a:defRPr>
            </a:lvl1pPr>
          </a:lstStyle>
          <a:p>
            <a:pPr>
              <a:defRPr/>
            </a:pPr>
            <a:r>
              <a:rPr lang="en-CA" smtClean="0"/>
              <a:t>NCLRC The George Washington University  2013 - Laura Ambrosio</a:t>
            </a:r>
            <a:endParaRPr lang="fr-CA"/>
          </a:p>
        </p:txBody>
      </p:sp>
      <p:sp>
        <p:nvSpPr>
          <p:cNvPr id="64515" name="Rectangle 3"/>
          <p:cNvSpPr>
            <a:spLocks noGrp="1" noChangeArrowheads="1"/>
          </p:cNvSpPr>
          <p:nvPr>
            <p:ph type="dt" sz="quarter" idx="1"/>
          </p:nvPr>
        </p:nvSpPr>
        <p:spPr bwMode="auto">
          <a:xfrm>
            <a:off x="5341938" y="0"/>
            <a:ext cx="4086225" cy="354013"/>
          </a:xfrm>
          <a:prstGeom prst="rect">
            <a:avLst/>
          </a:prstGeom>
          <a:noFill/>
          <a:ln w="9525">
            <a:noFill/>
            <a:miter lim="800000"/>
            <a:headEnd/>
            <a:tailEnd/>
          </a:ln>
          <a:effectLst/>
        </p:spPr>
        <p:txBody>
          <a:bodyPr vert="horz" wrap="square" lIns="94371" tIns="47185" rIns="94371" bIns="47185" numCol="1" anchor="t" anchorCtr="0" compatLnSpc="1">
            <a:prstTxWarp prst="textNoShape">
              <a:avLst/>
            </a:prstTxWarp>
          </a:bodyPr>
          <a:lstStyle>
            <a:lvl1pPr algn="r" defTabSz="944563">
              <a:defRPr sz="1200">
                <a:latin typeface="Comic Sans MS" pitchFamily="66" charset="0"/>
              </a:defRPr>
            </a:lvl1pPr>
          </a:lstStyle>
          <a:p>
            <a:pPr>
              <a:defRPr/>
            </a:pPr>
            <a:endParaRPr lang="fr-CA"/>
          </a:p>
        </p:txBody>
      </p:sp>
      <p:sp>
        <p:nvSpPr>
          <p:cNvPr id="64516" name="Rectangle 4"/>
          <p:cNvSpPr>
            <a:spLocks noGrp="1" noChangeArrowheads="1"/>
          </p:cNvSpPr>
          <p:nvPr>
            <p:ph type="ftr" sz="quarter" idx="2"/>
          </p:nvPr>
        </p:nvSpPr>
        <p:spPr bwMode="auto">
          <a:xfrm>
            <a:off x="0" y="6731000"/>
            <a:ext cx="4086225" cy="354013"/>
          </a:xfrm>
          <a:prstGeom prst="rect">
            <a:avLst/>
          </a:prstGeom>
          <a:noFill/>
          <a:ln w="9525">
            <a:noFill/>
            <a:miter lim="800000"/>
            <a:headEnd/>
            <a:tailEnd/>
          </a:ln>
          <a:effectLst/>
        </p:spPr>
        <p:txBody>
          <a:bodyPr vert="horz" wrap="square" lIns="94371" tIns="47185" rIns="94371" bIns="47185" numCol="1" anchor="b" anchorCtr="0" compatLnSpc="1">
            <a:prstTxWarp prst="textNoShape">
              <a:avLst/>
            </a:prstTxWarp>
          </a:bodyPr>
          <a:lstStyle>
            <a:lvl1pPr defTabSz="944563">
              <a:defRPr sz="1200">
                <a:latin typeface="Comic Sans MS" pitchFamily="66" charset="0"/>
              </a:defRPr>
            </a:lvl1pPr>
          </a:lstStyle>
          <a:p>
            <a:pPr>
              <a:defRPr/>
            </a:pPr>
            <a:endParaRPr lang="fr-CA"/>
          </a:p>
        </p:txBody>
      </p:sp>
      <p:sp>
        <p:nvSpPr>
          <p:cNvPr id="64517" name="Rectangle 5"/>
          <p:cNvSpPr>
            <a:spLocks noGrp="1" noChangeArrowheads="1"/>
          </p:cNvSpPr>
          <p:nvPr>
            <p:ph type="sldNum" sz="quarter" idx="3"/>
          </p:nvPr>
        </p:nvSpPr>
        <p:spPr bwMode="auto">
          <a:xfrm>
            <a:off x="5341938" y="6731000"/>
            <a:ext cx="4086225" cy="354013"/>
          </a:xfrm>
          <a:prstGeom prst="rect">
            <a:avLst/>
          </a:prstGeom>
          <a:noFill/>
          <a:ln w="9525">
            <a:noFill/>
            <a:miter lim="800000"/>
            <a:headEnd/>
            <a:tailEnd/>
          </a:ln>
          <a:effectLst/>
        </p:spPr>
        <p:txBody>
          <a:bodyPr vert="horz" wrap="square" lIns="94371" tIns="47185" rIns="94371" bIns="47185" numCol="1" anchor="b" anchorCtr="0" compatLnSpc="1">
            <a:prstTxWarp prst="textNoShape">
              <a:avLst/>
            </a:prstTxWarp>
          </a:bodyPr>
          <a:lstStyle>
            <a:lvl1pPr algn="r" defTabSz="944563">
              <a:defRPr sz="1200">
                <a:latin typeface="Comic Sans MS" pitchFamily="66" charset="0"/>
              </a:defRPr>
            </a:lvl1pPr>
          </a:lstStyle>
          <a:p>
            <a:pPr>
              <a:defRPr/>
            </a:pPr>
            <a:fld id="{9E3AB3E2-0331-4269-A8F3-71D1D7DB1F78}" type="slidenum">
              <a:rPr lang="fr-CA"/>
              <a:pPr>
                <a:defRPr/>
              </a:pPr>
              <a:t>‹#›</a:t>
            </a:fld>
            <a:endParaRPr lang="fr-CA"/>
          </a:p>
        </p:txBody>
      </p:sp>
    </p:spTree>
    <p:extLst>
      <p:ext uri="{BB962C8B-B14F-4D97-AF65-F5344CB8AC3E}">
        <p14:creationId xmlns="" xmlns:p14="http://schemas.microsoft.com/office/powerpoint/2010/main" val="997995391"/>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4086225" cy="354013"/>
          </a:xfrm>
          <a:prstGeom prst="rect">
            <a:avLst/>
          </a:prstGeom>
          <a:noFill/>
          <a:ln w="9525">
            <a:noFill/>
            <a:miter lim="800000"/>
            <a:headEnd/>
            <a:tailEnd/>
          </a:ln>
          <a:effectLst/>
        </p:spPr>
        <p:txBody>
          <a:bodyPr vert="horz" wrap="square" lIns="94371" tIns="47185" rIns="94371" bIns="47185" numCol="1" anchor="t" anchorCtr="0" compatLnSpc="1">
            <a:prstTxWarp prst="textNoShape">
              <a:avLst/>
            </a:prstTxWarp>
          </a:bodyPr>
          <a:lstStyle>
            <a:lvl1pPr defTabSz="944563">
              <a:defRPr sz="1200">
                <a:latin typeface="Comic Sans MS" pitchFamily="66" charset="0"/>
              </a:defRPr>
            </a:lvl1pPr>
          </a:lstStyle>
          <a:p>
            <a:pPr>
              <a:defRPr/>
            </a:pPr>
            <a:r>
              <a:rPr lang="en-CA" smtClean="0"/>
              <a:t>NCLRC The George Washington University  2013 - Laura Ambrosio</a:t>
            </a:r>
            <a:endParaRPr lang="fr-CA"/>
          </a:p>
        </p:txBody>
      </p:sp>
      <p:sp>
        <p:nvSpPr>
          <p:cNvPr id="56323" name="Rectangle 3"/>
          <p:cNvSpPr>
            <a:spLocks noGrp="1" noChangeArrowheads="1"/>
          </p:cNvSpPr>
          <p:nvPr>
            <p:ph type="dt" idx="1"/>
          </p:nvPr>
        </p:nvSpPr>
        <p:spPr bwMode="auto">
          <a:xfrm>
            <a:off x="5341938" y="0"/>
            <a:ext cx="4086225" cy="354013"/>
          </a:xfrm>
          <a:prstGeom prst="rect">
            <a:avLst/>
          </a:prstGeom>
          <a:noFill/>
          <a:ln w="9525">
            <a:noFill/>
            <a:miter lim="800000"/>
            <a:headEnd/>
            <a:tailEnd/>
          </a:ln>
          <a:effectLst/>
        </p:spPr>
        <p:txBody>
          <a:bodyPr vert="horz" wrap="square" lIns="94371" tIns="47185" rIns="94371" bIns="47185" numCol="1" anchor="t" anchorCtr="0" compatLnSpc="1">
            <a:prstTxWarp prst="textNoShape">
              <a:avLst/>
            </a:prstTxWarp>
          </a:bodyPr>
          <a:lstStyle>
            <a:lvl1pPr algn="r" defTabSz="944563">
              <a:defRPr sz="1200">
                <a:latin typeface="Comic Sans MS" pitchFamily="66" charset="0"/>
              </a:defRPr>
            </a:lvl1pPr>
          </a:lstStyle>
          <a:p>
            <a:pPr>
              <a:defRPr/>
            </a:pPr>
            <a:endParaRPr lang="fr-CA"/>
          </a:p>
        </p:txBody>
      </p:sp>
      <p:sp>
        <p:nvSpPr>
          <p:cNvPr id="50180" name="Rectangle 4"/>
          <p:cNvSpPr>
            <a:spLocks noGrp="1" noRot="1" noChangeAspect="1" noChangeArrowheads="1" noTextEdit="1"/>
          </p:cNvSpPr>
          <p:nvPr>
            <p:ph type="sldImg" idx="2"/>
          </p:nvPr>
        </p:nvSpPr>
        <p:spPr bwMode="auto">
          <a:xfrm>
            <a:off x="2943225" y="531813"/>
            <a:ext cx="3543300" cy="2657475"/>
          </a:xfrm>
          <a:prstGeom prst="rect">
            <a:avLst/>
          </a:prstGeom>
          <a:noFill/>
          <a:ln w="9525">
            <a:solidFill>
              <a:srgbClr val="000000"/>
            </a:solidFill>
            <a:miter lim="800000"/>
            <a:headEnd/>
            <a:tailEnd/>
          </a:ln>
        </p:spPr>
      </p:sp>
      <p:sp>
        <p:nvSpPr>
          <p:cNvPr id="56325" name="Rectangle 5"/>
          <p:cNvSpPr>
            <a:spLocks noGrp="1" noChangeArrowheads="1"/>
          </p:cNvSpPr>
          <p:nvPr>
            <p:ph type="body" sz="quarter" idx="3"/>
          </p:nvPr>
        </p:nvSpPr>
        <p:spPr bwMode="auto">
          <a:xfrm>
            <a:off x="942975" y="3367088"/>
            <a:ext cx="7543800" cy="3187700"/>
          </a:xfrm>
          <a:prstGeom prst="rect">
            <a:avLst/>
          </a:prstGeom>
          <a:noFill/>
          <a:ln w="9525">
            <a:noFill/>
            <a:miter lim="800000"/>
            <a:headEnd/>
            <a:tailEnd/>
          </a:ln>
          <a:effectLst/>
        </p:spPr>
        <p:txBody>
          <a:bodyPr vert="horz" wrap="square" lIns="94371" tIns="47185" rIns="94371" bIns="47185" numCol="1" anchor="t" anchorCtr="0" compatLnSpc="1">
            <a:prstTxWarp prst="textNoShape">
              <a:avLst/>
            </a:prstTxWarp>
          </a:bodyPr>
          <a:lstStyle/>
          <a:p>
            <a:pPr lvl="0"/>
            <a:r>
              <a:rPr lang="fr-CA" noProof="0" smtClean="0"/>
              <a:t>Cliquez pour modifier les styles du texte du masque</a:t>
            </a:r>
          </a:p>
          <a:p>
            <a:pPr lvl="1"/>
            <a:r>
              <a:rPr lang="fr-CA" noProof="0" smtClean="0"/>
              <a:t>Deuxième niveau</a:t>
            </a:r>
          </a:p>
          <a:p>
            <a:pPr lvl="2"/>
            <a:r>
              <a:rPr lang="fr-CA" noProof="0" smtClean="0"/>
              <a:t>Troisième niveau</a:t>
            </a:r>
          </a:p>
          <a:p>
            <a:pPr lvl="3"/>
            <a:r>
              <a:rPr lang="fr-CA" noProof="0" smtClean="0"/>
              <a:t>Quatrième niveau</a:t>
            </a:r>
          </a:p>
          <a:p>
            <a:pPr lvl="4"/>
            <a:r>
              <a:rPr lang="fr-CA" noProof="0" smtClean="0"/>
              <a:t>Cinquième niveau</a:t>
            </a:r>
          </a:p>
        </p:txBody>
      </p:sp>
      <p:sp>
        <p:nvSpPr>
          <p:cNvPr id="56326" name="Rectangle 6"/>
          <p:cNvSpPr>
            <a:spLocks noGrp="1" noChangeArrowheads="1"/>
          </p:cNvSpPr>
          <p:nvPr>
            <p:ph type="ftr" sz="quarter" idx="4"/>
          </p:nvPr>
        </p:nvSpPr>
        <p:spPr bwMode="auto">
          <a:xfrm>
            <a:off x="0" y="6731000"/>
            <a:ext cx="4086225" cy="354013"/>
          </a:xfrm>
          <a:prstGeom prst="rect">
            <a:avLst/>
          </a:prstGeom>
          <a:noFill/>
          <a:ln w="9525">
            <a:noFill/>
            <a:miter lim="800000"/>
            <a:headEnd/>
            <a:tailEnd/>
          </a:ln>
          <a:effectLst/>
        </p:spPr>
        <p:txBody>
          <a:bodyPr vert="horz" wrap="square" lIns="94371" tIns="47185" rIns="94371" bIns="47185" numCol="1" anchor="b" anchorCtr="0" compatLnSpc="1">
            <a:prstTxWarp prst="textNoShape">
              <a:avLst/>
            </a:prstTxWarp>
          </a:bodyPr>
          <a:lstStyle>
            <a:lvl1pPr defTabSz="944563">
              <a:defRPr sz="1200">
                <a:latin typeface="Comic Sans MS" pitchFamily="66" charset="0"/>
              </a:defRPr>
            </a:lvl1pPr>
          </a:lstStyle>
          <a:p>
            <a:pPr>
              <a:defRPr/>
            </a:pPr>
            <a:endParaRPr lang="fr-CA"/>
          </a:p>
        </p:txBody>
      </p:sp>
      <p:sp>
        <p:nvSpPr>
          <p:cNvPr id="56327" name="Rectangle 7"/>
          <p:cNvSpPr>
            <a:spLocks noGrp="1" noChangeArrowheads="1"/>
          </p:cNvSpPr>
          <p:nvPr>
            <p:ph type="sldNum" sz="quarter" idx="5"/>
          </p:nvPr>
        </p:nvSpPr>
        <p:spPr bwMode="auto">
          <a:xfrm>
            <a:off x="5341938" y="6731000"/>
            <a:ext cx="4086225" cy="354013"/>
          </a:xfrm>
          <a:prstGeom prst="rect">
            <a:avLst/>
          </a:prstGeom>
          <a:noFill/>
          <a:ln w="9525">
            <a:noFill/>
            <a:miter lim="800000"/>
            <a:headEnd/>
            <a:tailEnd/>
          </a:ln>
          <a:effectLst/>
        </p:spPr>
        <p:txBody>
          <a:bodyPr vert="horz" wrap="square" lIns="94371" tIns="47185" rIns="94371" bIns="47185" numCol="1" anchor="b" anchorCtr="0" compatLnSpc="1">
            <a:prstTxWarp prst="textNoShape">
              <a:avLst/>
            </a:prstTxWarp>
          </a:bodyPr>
          <a:lstStyle>
            <a:lvl1pPr algn="r" defTabSz="944563">
              <a:defRPr sz="1200">
                <a:latin typeface="Comic Sans MS" pitchFamily="66" charset="0"/>
              </a:defRPr>
            </a:lvl1pPr>
          </a:lstStyle>
          <a:p>
            <a:pPr>
              <a:defRPr/>
            </a:pPr>
            <a:fld id="{E80A0420-603E-49BC-8750-783254FE91C0}" type="slidenum">
              <a:rPr lang="fr-CA"/>
              <a:pPr>
                <a:defRPr/>
              </a:pPr>
              <a:t>‹#›</a:t>
            </a:fld>
            <a:endParaRPr lang="fr-CA"/>
          </a:p>
        </p:txBody>
      </p:sp>
    </p:spTree>
    <p:extLst>
      <p:ext uri="{BB962C8B-B14F-4D97-AF65-F5344CB8AC3E}">
        <p14:creationId xmlns="" xmlns:p14="http://schemas.microsoft.com/office/powerpoint/2010/main" val="1676001691"/>
      </p:ext>
    </p:extLst>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200" kern="1200">
        <a:solidFill>
          <a:schemeClr val="tx1"/>
        </a:solidFill>
        <a:latin typeface="Comic Sans MS" pitchFamily="66" charset="0"/>
        <a:ea typeface="+mn-ea"/>
        <a:cs typeface="+mn-cs"/>
      </a:defRPr>
    </a:lvl1pPr>
    <a:lvl2pPr marL="457200" algn="l" rtl="0" eaLnBrk="0" fontAlgn="base" hangingPunct="0">
      <a:spcBef>
        <a:spcPct val="30000"/>
      </a:spcBef>
      <a:spcAft>
        <a:spcPct val="0"/>
      </a:spcAft>
      <a:defRPr sz="1200" kern="1200">
        <a:solidFill>
          <a:schemeClr val="tx1"/>
        </a:solidFill>
        <a:latin typeface="Comic Sans MS" pitchFamily="66" charset="0"/>
        <a:ea typeface="+mn-ea"/>
        <a:cs typeface="+mn-cs"/>
      </a:defRPr>
    </a:lvl2pPr>
    <a:lvl3pPr marL="914400" algn="l" rtl="0" eaLnBrk="0" fontAlgn="base" hangingPunct="0">
      <a:spcBef>
        <a:spcPct val="30000"/>
      </a:spcBef>
      <a:spcAft>
        <a:spcPct val="0"/>
      </a:spcAft>
      <a:defRPr sz="1200" kern="1200">
        <a:solidFill>
          <a:schemeClr val="tx1"/>
        </a:solidFill>
        <a:latin typeface="Comic Sans MS" pitchFamily="66" charset="0"/>
        <a:ea typeface="+mn-ea"/>
        <a:cs typeface="+mn-cs"/>
      </a:defRPr>
    </a:lvl3pPr>
    <a:lvl4pPr marL="1371600" algn="l" rtl="0" eaLnBrk="0" fontAlgn="base" hangingPunct="0">
      <a:spcBef>
        <a:spcPct val="30000"/>
      </a:spcBef>
      <a:spcAft>
        <a:spcPct val="0"/>
      </a:spcAft>
      <a:defRPr sz="1200" kern="1200">
        <a:solidFill>
          <a:schemeClr val="tx1"/>
        </a:solidFill>
        <a:latin typeface="Comic Sans MS" pitchFamily="66" charset="0"/>
        <a:ea typeface="+mn-ea"/>
        <a:cs typeface="+mn-cs"/>
      </a:defRPr>
    </a:lvl4pPr>
    <a:lvl5pPr marL="1828800" algn="l" rtl="0" eaLnBrk="0" fontAlgn="base" hangingPunct="0">
      <a:spcBef>
        <a:spcPct val="30000"/>
      </a:spcBef>
      <a:spcAft>
        <a:spcPct val="0"/>
      </a:spcAft>
      <a:defRPr sz="1200" kern="1200">
        <a:solidFill>
          <a:schemeClr val="tx1"/>
        </a:solidFill>
        <a:latin typeface="Comic Sans MS" pitchFamily="6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CA"/>
          </a:p>
        </p:txBody>
      </p:sp>
      <p:sp>
        <p:nvSpPr>
          <p:cNvPr id="4" name="Espace réservé de l'en-tête 3"/>
          <p:cNvSpPr>
            <a:spLocks noGrp="1"/>
          </p:cNvSpPr>
          <p:nvPr>
            <p:ph type="hdr" sz="quarter" idx="10"/>
          </p:nvPr>
        </p:nvSpPr>
        <p:spPr/>
        <p:txBody>
          <a:bodyPr/>
          <a:lstStyle/>
          <a:p>
            <a:pPr>
              <a:defRPr/>
            </a:pPr>
            <a:r>
              <a:rPr lang="en-CA" smtClean="0"/>
              <a:t>NCLRC The George Washington University  2013 - Laura Ambrosio</a:t>
            </a:r>
            <a:endParaRPr lang="fr-CA"/>
          </a:p>
        </p:txBody>
      </p:sp>
      <p:sp>
        <p:nvSpPr>
          <p:cNvPr id="5" name="Espace réservé de la date 4"/>
          <p:cNvSpPr>
            <a:spLocks noGrp="1"/>
          </p:cNvSpPr>
          <p:nvPr>
            <p:ph type="dt" idx="11"/>
          </p:nvPr>
        </p:nvSpPr>
        <p:spPr/>
        <p:txBody>
          <a:bodyPr/>
          <a:lstStyle/>
          <a:p>
            <a:pPr>
              <a:defRPr/>
            </a:pPr>
            <a:endParaRPr lang="fr-CA"/>
          </a:p>
        </p:txBody>
      </p:sp>
      <p:sp>
        <p:nvSpPr>
          <p:cNvPr id="6" name="Espace réservé du numéro de diapositive 5"/>
          <p:cNvSpPr>
            <a:spLocks noGrp="1"/>
          </p:cNvSpPr>
          <p:nvPr>
            <p:ph type="sldNum" sz="quarter" idx="12"/>
          </p:nvPr>
        </p:nvSpPr>
        <p:spPr/>
        <p:txBody>
          <a:bodyPr/>
          <a:lstStyle/>
          <a:p>
            <a:pPr>
              <a:defRPr/>
            </a:pPr>
            <a:fld id="{E80A0420-603E-49BC-8750-783254FE91C0}" type="slidenum">
              <a:rPr lang="fr-CA" smtClean="0"/>
              <a:pPr>
                <a:defRPr/>
              </a:pPr>
              <a:t>1</a:t>
            </a:fld>
            <a:endParaRPr lang="fr-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8D7E78F-C59A-4005-BE7C-839309217ED5}" type="slidenum">
              <a:rPr lang="fr-CA" smtClean="0"/>
              <a:pPr/>
              <a:t>22</a:t>
            </a:fld>
            <a:endParaRPr lang="fr-CA"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fr-CA" smtClean="0"/>
          </a:p>
        </p:txBody>
      </p:sp>
      <p:sp>
        <p:nvSpPr>
          <p:cNvPr id="5" name="Espace réservé de la date 4"/>
          <p:cNvSpPr>
            <a:spLocks noGrp="1"/>
          </p:cNvSpPr>
          <p:nvPr>
            <p:ph type="dt" idx="10"/>
          </p:nvPr>
        </p:nvSpPr>
        <p:spPr/>
        <p:txBody>
          <a:bodyPr/>
          <a:lstStyle/>
          <a:p>
            <a:pPr>
              <a:defRPr/>
            </a:pPr>
            <a:endParaRPr lang="fr-CA"/>
          </a:p>
        </p:txBody>
      </p:sp>
      <p:sp>
        <p:nvSpPr>
          <p:cNvPr id="6" name="Espace réservé de l'en-tête 5"/>
          <p:cNvSpPr>
            <a:spLocks noGrp="1"/>
          </p:cNvSpPr>
          <p:nvPr>
            <p:ph type="hdr" sz="quarter" idx="11"/>
          </p:nvPr>
        </p:nvSpPr>
        <p:spPr/>
        <p:txBody>
          <a:bodyPr/>
          <a:lstStyle/>
          <a:p>
            <a:pPr>
              <a:defRPr/>
            </a:pPr>
            <a:r>
              <a:rPr lang="en-CA" smtClean="0"/>
              <a:t>NCLRC The George Washington University  2013 - Laura Ambrosio</a:t>
            </a:r>
            <a:endParaRPr lang="fr-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F7283DD3-C1B2-4A45-9C0F-DE9A215CE0D1}" type="slidenum">
              <a:rPr lang="fr-CA" smtClean="0"/>
              <a:pPr/>
              <a:t>23</a:t>
            </a:fld>
            <a:endParaRPr lang="fr-CA"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fr-CA" smtClean="0"/>
          </a:p>
        </p:txBody>
      </p:sp>
      <p:sp>
        <p:nvSpPr>
          <p:cNvPr id="5" name="Espace réservé de la date 4"/>
          <p:cNvSpPr>
            <a:spLocks noGrp="1"/>
          </p:cNvSpPr>
          <p:nvPr>
            <p:ph type="dt" idx="10"/>
          </p:nvPr>
        </p:nvSpPr>
        <p:spPr/>
        <p:txBody>
          <a:bodyPr/>
          <a:lstStyle/>
          <a:p>
            <a:pPr>
              <a:defRPr/>
            </a:pPr>
            <a:endParaRPr lang="fr-CA"/>
          </a:p>
        </p:txBody>
      </p:sp>
      <p:sp>
        <p:nvSpPr>
          <p:cNvPr id="6" name="Espace réservé de l'en-tête 5"/>
          <p:cNvSpPr>
            <a:spLocks noGrp="1"/>
          </p:cNvSpPr>
          <p:nvPr>
            <p:ph type="hdr" sz="quarter" idx="11"/>
          </p:nvPr>
        </p:nvSpPr>
        <p:spPr/>
        <p:txBody>
          <a:bodyPr/>
          <a:lstStyle/>
          <a:p>
            <a:pPr>
              <a:defRPr/>
            </a:pPr>
            <a:r>
              <a:rPr lang="en-CA" smtClean="0"/>
              <a:t>NCLRC The George Washington University  2013 - Laura Ambrosio</a:t>
            </a:r>
            <a:endParaRPr lang="fr-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D0CC079B-0F25-4B4E-8C1F-965B128855A6}" type="slidenum">
              <a:rPr lang="fr-CA" smtClean="0"/>
              <a:pPr/>
              <a:t>24</a:t>
            </a:fld>
            <a:endParaRPr lang="fr-CA"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fr-CA" smtClean="0"/>
          </a:p>
        </p:txBody>
      </p:sp>
      <p:sp>
        <p:nvSpPr>
          <p:cNvPr id="5" name="Espace réservé de la date 4"/>
          <p:cNvSpPr>
            <a:spLocks noGrp="1"/>
          </p:cNvSpPr>
          <p:nvPr>
            <p:ph type="dt" idx="10"/>
          </p:nvPr>
        </p:nvSpPr>
        <p:spPr/>
        <p:txBody>
          <a:bodyPr/>
          <a:lstStyle/>
          <a:p>
            <a:pPr>
              <a:defRPr/>
            </a:pPr>
            <a:endParaRPr lang="fr-CA"/>
          </a:p>
        </p:txBody>
      </p:sp>
      <p:sp>
        <p:nvSpPr>
          <p:cNvPr id="6" name="Espace réservé de l'en-tête 5"/>
          <p:cNvSpPr>
            <a:spLocks noGrp="1"/>
          </p:cNvSpPr>
          <p:nvPr>
            <p:ph type="hdr" sz="quarter" idx="11"/>
          </p:nvPr>
        </p:nvSpPr>
        <p:spPr/>
        <p:txBody>
          <a:bodyPr/>
          <a:lstStyle/>
          <a:p>
            <a:pPr>
              <a:defRPr/>
            </a:pPr>
            <a:r>
              <a:rPr lang="en-CA" smtClean="0"/>
              <a:t>NCLRC The George Washington University  2013 - Laura Ambrosio</a:t>
            </a:r>
            <a:endParaRPr lang="fr-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803DE2C6-BADB-4E42-8EE9-8C7DF4112A2E}" type="slidenum">
              <a:rPr lang="fr-CA" smtClean="0"/>
              <a:pPr/>
              <a:t>25</a:t>
            </a:fld>
            <a:endParaRPr lang="fr-CA"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fr-CA" smtClean="0"/>
          </a:p>
        </p:txBody>
      </p:sp>
      <p:sp>
        <p:nvSpPr>
          <p:cNvPr id="5" name="Espace réservé de la date 4"/>
          <p:cNvSpPr>
            <a:spLocks noGrp="1"/>
          </p:cNvSpPr>
          <p:nvPr>
            <p:ph type="dt" idx="10"/>
          </p:nvPr>
        </p:nvSpPr>
        <p:spPr/>
        <p:txBody>
          <a:bodyPr/>
          <a:lstStyle/>
          <a:p>
            <a:pPr>
              <a:defRPr/>
            </a:pPr>
            <a:endParaRPr lang="fr-CA"/>
          </a:p>
        </p:txBody>
      </p:sp>
      <p:sp>
        <p:nvSpPr>
          <p:cNvPr id="6" name="Espace réservé de l'en-tête 5"/>
          <p:cNvSpPr>
            <a:spLocks noGrp="1"/>
          </p:cNvSpPr>
          <p:nvPr>
            <p:ph type="hdr" sz="quarter" idx="11"/>
          </p:nvPr>
        </p:nvSpPr>
        <p:spPr/>
        <p:txBody>
          <a:bodyPr/>
          <a:lstStyle/>
          <a:p>
            <a:pPr>
              <a:defRPr/>
            </a:pPr>
            <a:r>
              <a:rPr lang="en-CA" smtClean="0"/>
              <a:t>NCLRC The George Washington University  2013 - Laura Ambrosio</a:t>
            </a:r>
            <a:endParaRPr lang="fr-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15BEE05D-CC3C-46CA-8900-26E9345CBA69}" type="slidenum">
              <a:rPr lang="fr-CA" smtClean="0"/>
              <a:pPr/>
              <a:t>26</a:t>
            </a:fld>
            <a:endParaRPr lang="fr-CA"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fr-CA" smtClean="0"/>
          </a:p>
        </p:txBody>
      </p:sp>
      <p:sp>
        <p:nvSpPr>
          <p:cNvPr id="5" name="Espace réservé de la date 4"/>
          <p:cNvSpPr>
            <a:spLocks noGrp="1"/>
          </p:cNvSpPr>
          <p:nvPr>
            <p:ph type="dt" idx="10"/>
          </p:nvPr>
        </p:nvSpPr>
        <p:spPr/>
        <p:txBody>
          <a:bodyPr/>
          <a:lstStyle/>
          <a:p>
            <a:pPr>
              <a:defRPr/>
            </a:pPr>
            <a:endParaRPr lang="fr-CA"/>
          </a:p>
        </p:txBody>
      </p:sp>
      <p:sp>
        <p:nvSpPr>
          <p:cNvPr id="6" name="Espace réservé de l'en-tête 5"/>
          <p:cNvSpPr>
            <a:spLocks noGrp="1"/>
          </p:cNvSpPr>
          <p:nvPr>
            <p:ph type="hdr" sz="quarter" idx="11"/>
          </p:nvPr>
        </p:nvSpPr>
        <p:spPr/>
        <p:txBody>
          <a:bodyPr/>
          <a:lstStyle/>
          <a:p>
            <a:pPr>
              <a:defRPr/>
            </a:pPr>
            <a:r>
              <a:rPr lang="en-CA" smtClean="0"/>
              <a:t>NCLRC The George Washington University  2013 - Laura Ambrosio</a:t>
            </a:r>
            <a:endParaRPr lang="fr-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A21D289A-9D86-4A86-9A0E-F28D5BF78DF8}" type="slidenum">
              <a:rPr lang="fr-CA" smtClean="0"/>
              <a:pPr/>
              <a:t>28</a:t>
            </a:fld>
            <a:endParaRPr lang="fr-CA"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fr-CA" smtClean="0"/>
          </a:p>
        </p:txBody>
      </p:sp>
      <p:sp>
        <p:nvSpPr>
          <p:cNvPr id="5" name="Espace réservé de la date 4"/>
          <p:cNvSpPr>
            <a:spLocks noGrp="1"/>
          </p:cNvSpPr>
          <p:nvPr>
            <p:ph type="dt" idx="10"/>
          </p:nvPr>
        </p:nvSpPr>
        <p:spPr/>
        <p:txBody>
          <a:bodyPr/>
          <a:lstStyle/>
          <a:p>
            <a:pPr>
              <a:defRPr/>
            </a:pPr>
            <a:endParaRPr lang="fr-CA"/>
          </a:p>
        </p:txBody>
      </p:sp>
      <p:sp>
        <p:nvSpPr>
          <p:cNvPr id="6" name="Espace réservé de l'en-tête 5"/>
          <p:cNvSpPr>
            <a:spLocks noGrp="1"/>
          </p:cNvSpPr>
          <p:nvPr>
            <p:ph type="hdr" sz="quarter" idx="11"/>
          </p:nvPr>
        </p:nvSpPr>
        <p:spPr/>
        <p:txBody>
          <a:bodyPr/>
          <a:lstStyle/>
          <a:p>
            <a:pPr>
              <a:defRPr/>
            </a:pPr>
            <a:r>
              <a:rPr lang="en-CA" smtClean="0"/>
              <a:t>NCLRC The George Washington University  2013 - Laura Ambrosio</a:t>
            </a:r>
            <a:endParaRPr lang="fr-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E98F0FFF-E232-4F96-A922-ED075300A62B}" type="slidenum">
              <a:rPr lang="fr-CA" smtClean="0"/>
              <a:pPr/>
              <a:t>29</a:t>
            </a:fld>
            <a:endParaRPr lang="fr-CA"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fr-CA" smtClean="0"/>
          </a:p>
        </p:txBody>
      </p:sp>
      <p:sp>
        <p:nvSpPr>
          <p:cNvPr id="5" name="Espace réservé de la date 4"/>
          <p:cNvSpPr>
            <a:spLocks noGrp="1"/>
          </p:cNvSpPr>
          <p:nvPr>
            <p:ph type="dt" idx="10"/>
          </p:nvPr>
        </p:nvSpPr>
        <p:spPr/>
        <p:txBody>
          <a:bodyPr/>
          <a:lstStyle/>
          <a:p>
            <a:pPr>
              <a:defRPr/>
            </a:pPr>
            <a:endParaRPr lang="fr-CA"/>
          </a:p>
        </p:txBody>
      </p:sp>
      <p:sp>
        <p:nvSpPr>
          <p:cNvPr id="6" name="Espace réservé de l'en-tête 5"/>
          <p:cNvSpPr>
            <a:spLocks noGrp="1"/>
          </p:cNvSpPr>
          <p:nvPr>
            <p:ph type="hdr" sz="quarter" idx="11"/>
          </p:nvPr>
        </p:nvSpPr>
        <p:spPr/>
        <p:txBody>
          <a:bodyPr/>
          <a:lstStyle/>
          <a:p>
            <a:pPr>
              <a:defRPr/>
            </a:pPr>
            <a:r>
              <a:rPr lang="en-CA" smtClean="0"/>
              <a:t>NCLRC The George Washington University  2013 - Laura Ambrosio</a:t>
            </a:r>
            <a:endParaRPr lang="fr-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7E35F949-439E-4548-A31E-05EFF651329D}" type="slidenum">
              <a:rPr lang="fr-CA" smtClean="0"/>
              <a:pPr/>
              <a:t>30</a:t>
            </a:fld>
            <a:endParaRPr lang="fr-CA"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fr-CA" smtClean="0"/>
          </a:p>
        </p:txBody>
      </p:sp>
      <p:sp>
        <p:nvSpPr>
          <p:cNvPr id="5" name="Espace réservé de la date 4"/>
          <p:cNvSpPr>
            <a:spLocks noGrp="1"/>
          </p:cNvSpPr>
          <p:nvPr>
            <p:ph type="dt" idx="10"/>
          </p:nvPr>
        </p:nvSpPr>
        <p:spPr/>
        <p:txBody>
          <a:bodyPr/>
          <a:lstStyle/>
          <a:p>
            <a:pPr>
              <a:defRPr/>
            </a:pPr>
            <a:endParaRPr lang="fr-CA"/>
          </a:p>
        </p:txBody>
      </p:sp>
      <p:sp>
        <p:nvSpPr>
          <p:cNvPr id="6" name="Espace réservé de l'en-tête 5"/>
          <p:cNvSpPr>
            <a:spLocks noGrp="1"/>
          </p:cNvSpPr>
          <p:nvPr>
            <p:ph type="hdr" sz="quarter" idx="11"/>
          </p:nvPr>
        </p:nvSpPr>
        <p:spPr/>
        <p:txBody>
          <a:bodyPr/>
          <a:lstStyle/>
          <a:p>
            <a:pPr>
              <a:defRPr/>
            </a:pPr>
            <a:r>
              <a:rPr lang="en-CA" smtClean="0"/>
              <a:t>NCLRC The George Washington University  2013 - Laura Ambrosio</a:t>
            </a:r>
            <a:endParaRPr lang="fr-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48CE738B-C46A-4D6B-85EB-30D6112BF4AD}" type="slidenum">
              <a:rPr lang="fr-CA" smtClean="0"/>
              <a:pPr/>
              <a:t>31</a:t>
            </a:fld>
            <a:endParaRPr lang="fr-CA"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fr-CA" smtClean="0"/>
          </a:p>
        </p:txBody>
      </p:sp>
      <p:sp>
        <p:nvSpPr>
          <p:cNvPr id="5" name="Espace réservé de la date 4"/>
          <p:cNvSpPr>
            <a:spLocks noGrp="1"/>
          </p:cNvSpPr>
          <p:nvPr>
            <p:ph type="dt" idx="10"/>
          </p:nvPr>
        </p:nvSpPr>
        <p:spPr/>
        <p:txBody>
          <a:bodyPr/>
          <a:lstStyle/>
          <a:p>
            <a:pPr>
              <a:defRPr/>
            </a:pPr>
            <a:endParaRPr lang="fr-CA"/>
          </a:p>
        </p:txBody>
      </p:sp>
      <p:sp>
        <p:nvSpPr>
          <p:cNvPr id="6" name="Espace réservé de l'en-tête 5"/>
          <p:cNvSpPr>
            <a:spLocks noGrp="1"/>
          </p:cNvSpPr>
          <p:nvPr>
            <p:ph type="hdr" sz="quarter" idx="11"/>
          </p:nvPr>
        </p:nvSpPr>
        <p:spPr/>
        <p:txBody>
          <a:bodyPr/>
          <a:lstStyle/>
          <a:p>
            <a:pPr>
              <a:defRPr/>
            </a:pPr>
            <a:r>
              <a:rPr lang="en-CA" smtClean="0"/>
              <a:t>NCLRC The George Washington University  2013 - Laura Ambrosio</a:t>
            </a:r>
            <a:endParaRPr lang="fr-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4FD82F8B-5D98-40FA-B78B-DF330A18CBFC}" type="slidenum">
              <a:rPr lang="fr-CA" smtClean="0"/>
              <a:pPr/>
              <a:t>43</a:t>
            </a:fld>
            <a:endParaRPr lang="fr-CA"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fr-CA" smtClean="0"/>
          </a:p>
        </p:txBody>
      </p:sp>
      <p:sp>
        <p:nvSpPr>
          <p:cNvPr id="72709" name="Espace réservé de l'en-tête 4"/>
          <p:cNvSpPr>
            <a:spLocks noGrp="1"/>
          </p:cNvSpPr>
          <p:nvPr>
            <p:ph type="hdr" sz="quarter"/>
          </p:nvPr>
        </p:nvSpPr>
        <p:spPr>
          <a:noFill/>
        </p:spPr>
        <p:txBody>
          <a:bodyPr/>
          <a:lstStyle/>
          <a:p>
            <a:r>
              <a:rPr lang="en-CA" smtClean="0"/>
              <a:t>NCLRC The George Washington University  2013 - Laura Ambrosio</a:t>
            </a:r>
            <a:endParaRPr lang="fr-CA" smtClean="0"/>
          </a:p>
        </p:txBody>
      </p:sp>
      <p:sp>
        <p:nvSpPr>
          <p:cNvPr id="72710" name="Espace réservé du pied de page 5"/>
          <p:cNvSpPr>
            <a:spLocks noGrp="1"/>
          </p:cNvSpPr>
          <p:nvPr>
            <p:ph type="ftr" sz="quarter" idx="4"/>
          </p:nvPr>
        </p:nvSpPr>
        <p:spPr>
          <a:noFill/>
        </p:spPr>
        <p:txBody>
          <a:bodyPr/>
          <a:lstStyle/>
          <a:p>
            <a:r>
              <a:rPr lang="fr-CA" smtClean="0"/>
              <a:t>Planification selon une approche multilingue CARAP</a:t>
            </a:r>
          </a:p>
        </p:txBody>
      </p:sp>
      <p:sp>
        <p:nvSpPr>
          <p:cNvPr id="7" name="Espace réservé de la date 6"/>
          <p:cNvSpPr>
            <a:spLocks noGrp="1"/>
          </p:cNvSpPr>
          <p:nvPr>
            <p:ph type="dt" idx="10"/>
          </p:nvPr>
        </p:nvSpPr>
        <p:spPr/>
        <p:txBody>
          <a:bodyPr/>
          <a:lstStyle/>
          <a:p>
            <a:pPr>
              <a:defRPr/>
            </a:pPr>
            <a:endParaRPr lang="fr-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C852FEEE-1D83-4314-9CF9-DC92A11298FC}" type="slidenum">
              <a:rPr lang="fr-CA" smtClean="0"/>
              <a:pPr/>
              <a:t>3</a:t>
            </a:fld>
            <a:endParaRPr lang="fr-CA"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fr-CA" smtClean="0"/>
          </a:p>
        </p:txBody>
      </p:sp>
      <p:sp>
        <p:nvSpPr>
          <p:cNvPr id="5" name="Espace réservé de la date 4"/>
          <p:cNvSpPr>
            <a:spLocks noGrp="1"/>
          </p:cNvSpPr>
          <p:nvPr>
            <p:ph type="dt" idx="10"/>
          </p:nvPr>
        </p:nvSpPr>
        <p:spPr/>
        <p:txBody>
          <a:bodyPr/>
          <a:lstStyle/>
          <a:p>
            <a:pPr>
              <a:defRPr/>
            </a:pPr>
            <a:endParaRPr lang="fr-CA"/>
          </a:p>
        </p:txBody>
      </p:sp>
      <p:sp>
        <p:nvSpPr>
          <p:cNvPr id="6" name="Espace réservé de l'en-tête 5"/>
          <p:cNvSpPr>
            <a:spLocks noGrp="1"/>
          </p:cNvSpPr>
          <p:nvPr>
            <p:ph type="hdr" sz="quarter" idx="11"/>
          </p:nvPr>
        </p:nvSpPr>
        <p:spPr/>
        <p:txBody>
          <a:bodyPr/>
          <a:lstStyle/>
          <a:p>
            <a:pPr>
              <a:defRPr/>
            </a:pPr>
            <a:r>
              <a:rPr lang="en-CA" smtClean="0"/>
              <a:t>NCLRC The George Washington University  2013 - Laura Ambrosio</a:t>
            </a:r>
            <a:endParaRPr lang="fr-C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4D62442C-194B-4526-B69F-C00CDE0F0658}" type="slidenum">
              <a:rPr lang="fr-CA" smtClean="0"/>
              <a:pPr/>
              <a:t>44</a:t>
            </a:fld>
            <a:endParaRPr lang="fr-CA"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fr-CA" smtClean="0"/>
          </a:p>
        </p:txBody>
      </p:sp>
      <p:sp>
        <p:nvSpPr>
          <p:cNvPr id="74757" name="Espace réservé de l'en-tête 4"/>
          <p:cNvSpPr>
            <a:spLocks noGrp="1"/>
          </p:cNvSpPr>
          <p:nvPr>
            <p:ph type="hdr" sz="quarter"/>
          </p:nvPr>
        </p:nvSpPr>
        <p:spPr>
          <a:noFill/>
        </p:spPr>
        <p:txBody>
          <a:bodyPr/>
          <a:lstStyle/>
          <a:p>
            <a:r>
              <a:rPr lang="en-CA" smtClean="0"/>
              <a:t>NCLRC The George Washington University  2013 - Laura Ambrosio</a:t>
            </a:r>
            <a:endParaRPr lang="fr-CA" smtClean="0"/>
          </a:p>
        </p:txBody>
      </p:sp>
      <p:sp>
        <p:nvSpPr>
          <p:cNvPr id="74758" name="Espace réservé du pied de page 5"/>
          <p:cNvSpPr>
            <a:spLocks noGrp="1"/>
          </p:cNvSpPr>
          <p:nvPr>
            <p:ph type="ftr" sz="quarter" idx="4"/>
          </p:nvPr>
        </p:nvSpPr>
        <p:spPr>
          <a:noFill/>
        </p:spPr>
        <p:txBody>
          <a:bodyPr/>
          <a:lstStyle/>
          <a:p>
            <a:r>
              <a:rPr lang="fr-CA" smtClean="0"/>
              <a:t>Planification selon une approche multilingue CARAP</a:t>
            </a:r>
          </a:p>
        </p:txBody>
      </p:sp>
      <p:sp>
        <p:nvSpPr>
          <p:cNvPr id="7" name="Espace réservé de la date 6"/>
          <p:cNvSpPr>
            <a:spLocks noGrp="1"/>
          </p:cNvSpPr>
          <p:nvPr>
            <p:ph type="dt" idx="10"/>
          </p:nvPr>
        </p:nvSpPr>
        <p:spPr/>
        <p:txBody>
          <a:bodyPr/>
          <a:lstStyle/>
          <a:p>
            <a:pPr>
              <a:defRPr/>
            </a:pPr>
            <a:endParaRPr lang="fr-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C852FEEE-1D83-4314-9CF9-DC92A11298FC}" type="slidenum">
              <a:rPr lang="fr-CA" smtClean="0"/>
              <a:pPr/>
              <a:t>10</a:t>
            </a:fld>
            <a:endParaRPr lang="fr-CA"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fr-CA" smtClean="0"/>
          </a:p>
        </p:txBody>
      </p:sp>
      <p:sp>
        <p:nvSpPr>
          <p:cNvPr id="5" name="Espace réservé de la date 4"/>
          <p:cNvSpPr>
            <a:spLocks noGrp="1"/>
          </p:cNvSpPr>
          <p:nvPr>
            <p:ph type="dt" idx="10"/>
          </p:nvPr>
        </p:nvSpPr>
        <p:spPr/>
        <p:txBody>
          <a:bodyPr/>
          <a:lstStyle/>
          <a:p>
            <a:pPr>
              <a:defRPr/>
            </a:pPr>
            <a:endParaRPr lang="fr-CA"/>
          </a:p>
        </p:txBody>
      </p:sp>
      <p:sp>
        <p:nvSpPr>
          <p:cNvPr id="6" name="Espace réservé de l'en-tête 5"/>
          <p:cNvSpPr>
            <a:spLocks noGrp="1"/>
          </p:cNvSpPr>
          <p:nvPr>
            <p:ph type="hdr" sz="quarter" idx="11"/>
          </p:nvPr>
        </p:nvSpPr>
        <p:spPr/>
        <p:txBody>
          <a:bodyPr/>
          <a:lstStyle/>
          <a:p>
            <a:pPr>
              <a:defRPr/>
            </a:pPr>
            <a:r>
              <a:rPr lang="en-CA" smtClean="0"/>
              <a:t>NCLRC The George Washington University  2013 - Laura Ambrosio</a:t>
            </a:r>
            <a:endParaRPr lang="fr-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FD8F821F-9E19-4773-A9C7-B324CD38A655}" type="slidenum">
              <a:rPr lang="fr-CA" smtClean="0"/>
              <a:pPr/>
              <a:t>15</a:t>
            </a:fld>
            <a:endParaRPr lang="fr-CA"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fr-CA" smtClean="0"/>
          </a:p>
        </p:txBody>
      </p:sp>
      <p:sp>
        <p:nvSpPr>
          <p:cNvPr id="5" name="Espace réservé de la date 4"/>
          <p:cNvSpPr>
            <a:spLocks noGrp="1"/>
          </p:cNvSpPr>
          <p:nvPr>
            <p:ph type="dt" idx="10"/>
          </p:nvPr>
        </p:nvSpPr>
        <p:spPr/>
        <p:txBody>
          <a:bodyPr/>
          <a:lstStyle/>
          <a:p>
            <a:pPr>
              <a:defRPr/>
            </a:pPr>
            <a:endParaRPr lang="fr-CA"/>
          </a:p>
        </p:txBody>
      </p:sp>
      <p:sp>
        <p:nvSpPr>
          <p:cNvPr id="6" name="Espace réservé de l'en-tête 5"/>
          <p:cNvSpPr>
            <a:spLocks noGrp="1"/>
          </p:cNvSpPr>
          <p:nvPr>
            <p:ph type="hdr" sz="quarter" idx="11"/>
          </p:nvPr>
        </p:nvSpPr>
        <p:spPr/>
        <p:txBody>
          <a:bodyPr/>
          <a:lstStyle/>
          <a:p>
            <a:pPr>
              <a:defRPr/>
            </a:pPr>
            <a:r>
              <a:rPr lang="en-CA" smtClean="0"/>
              <a:t>NCLRC The George Washington University  2013 - Laura Ambrosio</a:t>
            </a:r>
            <a:endParaRPr lang="fr-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AB02FAAB-9F82-4AB0-8C34-1484610B5738}" type="slidenum">
              <a:rPr lang="fr-CA" smtClean="0"/>
              <a:pPr/>
              <a:t>16</a:t>
            </a:fld>
            <a:endParaRPr lang="fr-CA"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fr-CA" smtClean="0"/>
          </a:p>
        </p:txBody>
      </p:sp>
      <p:sp>
        <p:nvSpPr>
          <p:cNvPr id="5" name="Espace réservé de la date 4"/>
          <p:cNvSpPr>
            <a:spLocks noGrp="1"/>
          </p:cNvSpPr>
          <p:nvPr>
            <p:ph type="dt" idx="10"/>
          </p:nvPr>
        </p:nvSpPr>
        <p:spPr/>
        <p:txBody>
          <a:bodyPr/>
          <a:lstStyle/>
          <a:p>
            <a:pPr>
              <a:defRPr/>
            </a:pPr>
            <a:endParaRPr lang="fr-CA"/>
          </a:p>
        </p:txBody>
      </p:sp>
      <p:sp>
        <p:nvSpPr>
          <p:cNvPr id="6" name="Espace réservé de l'en-tête 5"/>
          <p:cNvSpPr>
            <a:spLocks noGrp="1"/>
          </p:cNvSpPr>
          <p:nvPr>
            <p:ph type="hdr" sz="quarter" idx="11"/>
          </p:nvPr>
        </p:nvSpPr>
        <p:spPr/>
        <p:txBody>
          <a:bodyPr/>
          <a:lstStyle/>
          <a:p>
            <a:pPr>
              <a:defRPr/>
            </a:pPr>
            <a:r>
              <a:rPr lang="en-CA" smtClean="0"/>
              <a:t>NCLRC The George Washington University  2013 - Laura Ambrosio</a:t>
            </a:r>
            <a:endParaRPr lang="fr-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3A81258-0468-48B3-B1AC-FE033B8A5162}" type="slidenum">
              <a:rPr lang="fr-CA" smtClean="0"/>
              <a:pPr/>
              <a:t>18</a:t>
            </a:fld>
            <a:endParaRPr lang="fr-CA"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fr-CA" smtClean="0"/>
          </a:p>
        </p:txBody>
      </p:sp>
      <p:sp>
        <p:nvSpPr>
          <p:cNvPr id="5" name="Espace réservé de la date 4"/>
          <p:cNvSpPr>
            <a:spLocks noGrp="1"/>
          </p:cNvSpPr>
          <p:nvPr>
            <p:ph type="dt" idx="10"/>
          </p:nvPr>
        </p:nvSpPr>
        <p:spPr/>
        <p:txBody>
          <a:bodyPr/>
          <a:lstStyle/>
          <a:p>
            <a:pPr>
              <a:defRPr/>
            </a:pPr>
            <a:endParaRPr lang="fr-CA"/>
          </a:p>
        </p:txBody>
      </p:sp>
      <p:sp>
        <p:nvSpPr>
          <p:cNvPr id="6" name="Espace réservé de l'en-tête 5"/>
          <p:cNvSpPr>
            <a:spLocks noGrp="1"/>
          </p:cNvSpPr>
          <p:nvPr>
            <p:ph type="hdr" sz="quarter" idx="11"/>
          </p:nvPr>
        </p:nvSpPr>
        <p:spPr/>
        <p:txBody>
          <a:bodyPr/>
          <a:lstStyle/>
          <a:p>
            <a:pPr>
              <a:defRPr/>
            </a:pPr>
            <a:r>
              <a:rPr lang="en-CA" smtClean="0"/>
              <a:t>NCLRC The George Washington University  2013 - Laura Ambrosio</a:t>
            </a:r>
            <a:endParaRPr lang="fr-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B8759914-8EDE-4DEF-BF4C-9B12EB132886}" type="slidenum">
              <a:rPr lang="fr-CA" smtClean="0"/>
              <a:pPr/>
              <a:t>19</a:t>
            </a:fld>
            <a:endParaRPr lang="fr-CA"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fr-CA" smtClean="0"/>
          </a:p>
        </p:txBody>
      </p:sp>
      <p:sp>
        <p:nvSpPr>
          <p:cNvPr id="5" name="Espace réservé de la date 4"/>
          <p:cNvSpPr>
            <a:spLocks noGrp="1"/>
          </p:cNvSpPr>
          <p:nvPr>
            <p:ph type="dt" idx="10"/>
          </p:nvPr>
        </p:nvSpPr>
        <p:spPr/>
        <p:txBody>
          <a:bodyPr/>
          <a:lstStyle/>
          <a:p>
            <a:pPr>
              <a:defRPr/>
            </a:pPr>
            <a:endParaRPr lang="fr-CA"/>
          </a:p>
        </p:txBody>
      </p:sp>
      <p:sp>
        <p:nvSpPr>
          <p:cNvPr id="6" name="Espace réservé de l'en-tête 5"/>
          <p:cNvSpPr>
            <a:spLocks noGrp="1"/>
          </p:cNvSpPr>
          <p:nvPr>
            <p:ph type="hdr" sz="quarter" idx="11"/>
          </p:nvPr>
        </p:nvSpPr>
        <p:spPr/>
        <p:txBody>
          <a:bodyPr/>
          <a:lstStyle/>
          <a:p>
            <a:pPr>
              <a:defRPr/>
            </a:pPr>
            <a:r>
              <a:rPr lang="en-CA" smtClean="0"/>
              <a:t>NCLRC The George Washington University  2013 - Laura Ambrosio</a:t>
            </a:r>
            <a:endParaRPr lang="fr-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7A3EA2C5-4D60-454A-B331-F6D0E4148C19}" type="slidenum">
              <a:rPr lang="fr-CA" smtClean="0"/>
              <a:pPr/>
              <a:t>20</a:t>
            </a:fld>
            <a:endParaRPr lang="fr-CA"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fr-CA" smtClean="0"/>
          </a:p>
        </p:txBody>
      </p:sp>
      <p:sp>
        <p:nvSpPr>
          <p:cNvPr id="5" name="Espace réservé de la date 4"/>
          <p:cNvSpPr>
            <a:spLocks noGrp="1"/>
          </p:cNvSpPr>
          <p:nvPr>
            <p:ph type="dt" idx="10"/>
          </p:nvPr>
        </p:nvSpPr>
        <p:spPr/>
        <p:txBody>
          <a:bodyPr/>
          <a:lstStyle/>
          <a:p>
            <a:pPr>
              <a:defRPr/>
            </a:pPr>
            <a:endParaRPr lang="fr-CA"/>
          </a:p>
        </p:txBody>
      </p:sp>
      <p:sp>
        <p:nvSpPr>
          <p:cNvPr id="6" name="Espace réservé de l'en-tête 5"/>
          <p:cNvSpPr>
            <a:spLocks noGrp="1"/>
          </p:cNvSpPr>
          <p:nvPr>
            <p:ph type="hdr" sz="quarter" idx="11"/>
          </p:nvPr>
        </p:nvSpPr>
        <p:spPr/>
        <p:txBody>
          <a:bodyPr/>
          <a:lstStyle/>
          <a:p>
            <a:pPr>
              <a:defRPr/>
            </a:pPr>
            <a:r>
              <a:rPr lang="en-CA" smtClean="0"/>
              <a:t>NCLRC The George Washington University  2013 - Laura Ambrosio</a:t>
            </a:r>
            <a:endParaRPr lang="fr-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D1BC25FE-69BD-4807-85A7-7013793D8A40}" type="slidenum">
              <a:rPr lang="fr-CA" smtClean="0"/>
              <a:pPr/>
              <a:t>21</a:t>
            </a:fld>
            <a:endParaRPr lang="fr-CA"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algn="ctr" eaLnBrk="1" hangingPunct="1">
              <a:lnSpc>
                <a:spcPct val="80000"/>
              </a:lnSpc>
            </a:pPr>
            <a:r>
              <a:rPr lang="fr-CA" sz="800" smtClean="0"/>
              <a:t>Sincères remerciements à</a:t>
            </a:r>
          </a:p>
          <a:p>
            <a:pPr algn="ctr" eaLnBrk="1" hangingPunct="1">
              <a:lnSpc>
                <a:spcPct val="80000"/>
              </a:lnSpc>
            </a:pPr>
            <a:endParaRPr lang="fr-CA" sz="800" smtClean="0"/>
          </a:p>
          <a:p>
            <a:pPr algn="ctr" eaLnBrk="1" hangingPunct="1">
              <a:lnSpc>
                <a:spcPct val="80000"/>
              </a:lnSpc>
            </a:pPr>
            <a:r>
              <a:rPr lang="fr-CA" sz="800" smtClean="0"/>
              <a:t>Johanne Bourdages</a:t>
            </a:r>
          </a:p>
          <a:p>
            <a:pPr algn="ctr" eaLnBrk="1" hangingPunct="1">
              <a:lnSpc>
                <a:spcPct val="80000"/>
              </a:lnSpc>
            </a:pPr>
            <a:r>
              <a:rPr lang="fr-CA" sz="800" smtClean="0"/>
              <a:t>Marie-Josée Vignola</a:t>
            </a:r>
          </a:p>
          <a:p>
            <a:pPr algn="ctr" eaLnBrk="1" hangingPunct="1">
              <a:lnSpc>
                <a:spcPct val="80000"/>
              </a:lnSpc>
            </a:pPr>
            <a:r>
              <a:rPr lang="fr-CA" sz="800" smtClean="0"/>
              <a:t>Mari Wesche</a:t>
            </a:r>
          </a:p>
          <a:p>
            <a:pPr algn="ctr" eaLnBrk="1" hangingPunct="1">
              <a:lnSpc>
                <a:spcPct val="80000"/>
              </a:lnSpc>
            </a:pPr>
            <a:endParaRPr lang="fr-CA" sz="800" smtClean="0"/>
          </a:p>
          <a:p>
            <a:pPr algn="ctr" eaLnBrk="1" hangingPunct="1">
              <a:lnSpc>
                <a:spcPct val="80000"/>
              </a:lnSpc>
            </a:pPr>
            <a:r>
              <a:rPr lang="fr-CA" sz="800" smtClean="0"/>
              <a:t>Claire Isabelle</a:t>
            </a:r>
          </a:p>
          <a:p>
            <a:pPr algn="ctr" eaLnBrk="1" hangingPunct="1">
              <a:lnSpc>
                <a:spcPct val="80000"/>
              </a:lnSpc>
            </a:pPr>
            <a:endParaRPr lang="fr-CA" sz="800" smtClean="0"/>
          </a:p>
          <a:p>
            <a:pPr algn="ctr" eaLnBrk="1" hangingPunct="1">
              <a:lnSpc>
                <a:spcPct val="80000"/>
              </a:lnSpc>
            </a:pPr>
            <a:endParaRPr lang="fr-CA" sz="800" smtClean="0"/>
          </a:p>
          <a:p>
            <a:pPr algn="ctr" eaLnBrk="1" hangingPunct="1">
              <a:lnSpc>
                <a:spcPct val="80000"/>
              </a:lnSpc>
            </a:pPr>
            <a:r>
              <a:rPr lang="fr-CA" sz="800" smtClean="0"/>
              <a:t>Ont contribué à cette recherche:</a:t>
            </a:r>
          </a:p>
          <a:p>
            <a:pPr algn="ctr" eaLnBrk="1" hangingPunct="1">
              <a:lnSpc>
                <a:spcPct val="80000"/>
              </a:lnSpc>
            </a:pPr>
            <a:endParaRPr lang="fr-CA" sz="800" smtClean="0"/>
          </a:p>
          <a:p>
            <a:pPr algn="ctr" eaLnBrk="1" hangingPunct="1">
              <a:lnSpc>
                <a:spcPct val="80000"/>
              </a:lnSpc>
            </a:pPr>
            <a:r>
              <a:rPr lang="fr-CA" sz="800" smtClean="0"/>
              <a:t>Institut des langues secondes:  direction, personnel, étudiants</a:t>
            </a:r>
          </a:p>
          <a:p>
            <a:pPr algn="ctr" eaLnBrk="1" hangingPunct="1">
              <a:lnSpc>
                <a:spcPct val="80000"/>
              </a:lnSpc>
            </a:pPr>
            <a:r>
              <a:rPr lang="fr-CA" sz="800" smtClean="0"/>
              <a:t>CRSH </a:t>
            </a:r>
          </a:p>
          <a:p>
            <a:pPr algn="ctr" eaLnBrk="1" hangingPunct="1">
              <a:lnSpc>
                <a:spcPct val="80000"/>
              </a:lnSpc>
            </a:pPr>
            <a:r>
              <a:rPr lang="fr-CA" sz="800" smtClean="0"/>
              <a:t> International Language Educators and Administrators</a:t>
            </a:r>
          </a:p>
          <a:p>
            <a:pPr algn="ctr" eaLnBrk="1" hangingPunct="1">
              <a:lnSpc>
                <a:spcPct val="80000"/>
              </a:lnSpc>
            </a:pPr>
            <a:endParaRPr lang="fr-CA" sz="800" smtClean="0"/>
          </a:p>
          <a:p>
            <a:pPr algn="ctr" eaLnBrk="1" hangingPunct="1">
              <a:lnSpc>
                <a:spcPct val="80000"/>
              </a:lnSpc>
            </a:pPr>
            <a:r>
              <a:rPr lang="fr-CA" sz="800" smtClean="0"/>
              <a:t>Bureau langues officielles</a:t>
            </a:r>
          </a:p>
          <a:p>
            <a:pPr algn="ctr" eaLnBrk="1" hangingPunct="1">
              <a:lnSpc>
                <a:spcPct val="80000"/>
              </a:lnSpc>
            </a:pPr>
            <a:r>
              <a:rPr lang="fr-CA" sz="800" smtClean="0"/>
              <a:t>Les étudiants, Mes amis, mes professeurs, mes collègues, </a:t>
            </a:r>
          </a:p>
          <a:p>
            <a:pPr algn="ctr" eaLnBrk="1" hangingPunct="1">
              <a:lnSpc>
                <a:spcPct val="80000"/>
              </a:lnSpc>
            </a:pPr>
            <a:endParaRPr lang="fr-CA" sz="800" smtClean="0"/>
          </a:p>
          <a:p>
            <a:pPr algn="ctr" eaLnBrk="1" hangingPunct="1">
              <a:lnSpc>
                <a:spcPct val="80000"/>
              </a:lnSpc>
            </a:pPr>
            <a:r>
              <a:rPr lang="fr-CA" sz="800" smtClean="0"/>
              <a:t>et surtout,</a:t>
            </a:r>
          </a:p>
          <a:p>
            <a:pPr algn="ctr" eaLnBrk="1" hangingPunct="1">
              <a:lnSpc>
                <a:spcPct val="80000"/>
              </a:lnSpc>
            </a:pPr>
            <a:endParaRPr lang="fr-CA" sz="800" smtClean="0"/>
          </a:p>
          <a:p>
            <a:pPr algn="ctr" eaLnBrk="1" hangingPunct="1">
              <a:lnSpc>
                <a:spcPct val="80000"/>
              </a:lnSpc>
            </a:pPr>
            <a:r>
              <a:rPr lang="fr-CA" sz="800" smtClean="0"/>
              <a:t>Ma famille</a:t>
            </a:r>
          </a:p>
        </p:txBody>
      </p:sp>
      <p:sp>
        <p:nvSpPr>
          <p:cNvPr id="5" name="Espace réservé de la date 4"/>
          <p:cNvSpPr>
            <a:spLocks noGrp="1"/>
          </p:cNvSpPr>
          <p:nvPr>
            <p:ph type="dt" idx="10"/>
          </p:nvPr>
        </p:nvSpPr>
        <p:spPr/>
        <p:txBody>
          <a:bodyPr/>
          <a:lstStyle/>
          <a:p>
            <a:pPr>
              <a:defRPr/>
            </a:pPr>
            <a:endParaRPr lang="fr-CA"/>
          </a:p>
        </p:txBody>
      </p:sp>
      <p:sp>
        <p:nvSpPr>
          <p:cNvPr id="6" name="Espace réservé de l'en-tête 5"/>
          <p:cNvSpPr>
            <a:spLocks noGrp="1"/>
          </p:cNvSpPr>
          <p:nvPr>
            <p:ph type="hdr" sz="quarter" idx="11"/>
          </p:nvPr>
        </p:nvSpPr>
        <p:spPr/>
        <p:txBody>
          <a:bodyPr/>
          <a:lstStyle/>
          <a:p>
            <a:pPr>
              <a:defRPr/>
            </a:pPr>
            <a:r>
              <a:rPr lang="en-CA" smtClean="0"/>
              <a:t>NCLRC The George Washington University  2013 - Laura Ambrosio</a:t>
            </a:r>
            <a:endParaRPr lang="fr-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pPr eaLnBrk="1" latinLnBrk="0" hangingPunct="1"/>
            <a:fld id="{C3F416CD-67A3-4CF0-A210-F6AF31AC147F}" type="datetimeFigureOut">
              <a:rPr lang="en-US" smtClean="0"/>
              <a:pPr eaLnBrk="1" latinLnBrk="0" hangingPunct="1"/>
              <a:t>6/26/2013</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kumimoji="0" lang="en-US" dirty="0"/>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pPr algn="r" eaLnBrk="1" latinLnBrk="0" hangingPunct="1"/>
            <a:fld id="{96652B35-718D-4E28-AFEB-B694A3B357E8}" type="slidenum">
              <a:rPr kumimoji="0" lang="en-US" smtClean="0"/>
              <a:pPr algn="r" eaLnBrk="1" latinLnBrk="0" hangingPunct="1"/>
              <a:t>‹#›</a:t>
            </a:fld>
            <a:endParaRPr kumimoji="0" lang="en-US" sz="1800" dirty="0">
              <a:solidFill>
                <a:schemeClr val="bg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C3F416CD-67A3-4CF0-A210-F6AF31AC147F}" type="datetimeFigureOut">
              <a:rPr lang="en-US" smtClean="0"/>
              <a:pPr eaLnBrk="1" latinLnBrk="0" hangingPunct="1"/>
              <a:t>6/26/2013</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652B35-718D-4E28-AFEB-B694A3B357E8}"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C3F416CD-67A3-4CF0-A210-F6AF31AC147F}" type="datetimeFigureOut">
              <a:rPr lang="en-US" smtClean="0"/>
              <a:pPr eaLnBrk="1" latinLnBrk="0" hangingPunct="1"/>
              <a:t>6/26/2013</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652B35-718D-4E28-AFEB-B694A3B357E8}" type="slidenum">
              <a:rPr kumimoji="0" lang="en-US" smtClean="0"/>
              <a:pPr/>
              <a:t>‹#›</a:t>
            </a:fld>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defRPr/>
              </a:pPr>
              <a:endParaRPr lang="en-CA">
                <a:latin typeface="Tahoma"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defRPr/>
              </a:pPr>
              <a:endParaRPr lang="en-CA">
                <a:latin typeface="Tahoma"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defRPr/>
              </a:pPr>
              <a:endParaRPr lang="en-CA">
                <a:latin typeface="Tahoma"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24"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defRPr/>
              </a:pPr>
              <a:endParaRPr lang="en-CA">
                <a:latin typeface="Tahoma"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CA">
                <a:latin typeface="Tahoma" charset="0"/>
              </a:endParaRPr>
            </a:p>
          </p:txBody>
        </p:sp>
      </p:grpSp>
      <p:sp>
        <p:nvSpPr>
          <p:cNvPr id="320536" name="Rectangle 24"/>
          <p:cNvSpPr>
            <a:spLocks noGrp="1" noChangeArrowheads="1"/>
          </p:cNvSpPr>
          <p:nvPr>
            <p:ph type="ctrTitle" sz="quarter"/>
          </p:nvPr>
        </p:nvSpPr>
        <p:spPr>
          <a:xfrm>
            <a:off x="685800" y="1600200"/>
            <a:ext cx="7772400" cy="1828800"/>
          </a:xfrm>
        </p:spPr>
        <p:txBody>
          <a:bodyPr/>
          <a:lstStyle>
            <a:lvl1pPr>
              <a:defRPr sz="4800"/>
            </a:lvl1pPr>
          </a:lstStyle>
          <a:p>
            <a:r>
              <a:rPr lang="en-US" smtClean="0"/>
              <a:t>Click to edit Master title style</a:t>
            </a:r>
            <a:endParaRPr lang="en-US"/>
          </a:p>
        </p:txBody>
      </p:sp>
      <p:sp>
        <p:nvSpPr>
          <p:cNvPr id="320537"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pPr>
              <a:defRPr/>
            </a:pPr>
            <a:fld id="{D0FD2975-B061-435B-85B4-C99E7C3D3930}"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en-CA"/>
          </a:p>
        </p:txBody>
      </p:sp>
      <p:sp>
        <p:nvSpPr>
          <p:cNvPr id="3" name="Espace réservé du contenu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EF18176B-3C74-4A90-8A66-10214076330F}"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3BB10A9B-AD52-40E3-BEEC-A7DC0F6B4B62}"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en-CA"/>
          </a:p>
        </p:txBody>
      </p:sp>
      <p:sp>
        <p:nvSpPr>
          <p:cNvPr id="3" name="Espace réservé du contenu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Espace réservé du contenu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8553C968-5975-46CC-9C24-916BCA2F19A4}"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CD438461-5D6B-42A6-878E-9F074E3FE2D6}"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en-CA"/>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7EF50E23-1F4F-4F65-9EAE-133EA7AB8B34}"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6D6D0370-1920-400A-90DE-829F1AE76CB5}"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7D47749A-CA55-49B5-92A9-14CFA48CC5D4}"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C3F416CD-67A3-4CF0-A210-F6AF31AC147F}" type="datetimeFigureOut">
              <a:rPr lang="en-US" smtClean="0"/>
              <a:pPr eaLnBrk="1" latinLnBrk="0" hangingPunct="1"/>
              <a:t>6/26/2013</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652B35-718D-4E28-AFEB-B694A3B357E8}" type="slidenum">
              <a:rPr kumimoji="0" lang="en-US" smtClean="0"/>
              <a:pPr/>
              <a:t>‹#›</a:t>
            </a:fld>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6C65DCC4-0BFA-4426-A9D4-ECC29CB0480F}"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en-CA"/>
          </a:p>
        </p:txBody>
      </p:sp>
      <p:sp>
        <p:nvSpPr>
          <p:cNvPr id="3" name="Espace réservé du texte vertical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8BEBCAF7-FC1E-4346-B177-CF126A89B39F}"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7813"/>
            <a:ext cx="2057400" cy="5853112"/>
          </a:xfrm>
        </p:spPr>
        <p:txBody>
          <a:bodyPr vert="eaVert"/>
          <a:lstStyle/>
          <a:p>
            <a:r>
              <a:rPr lang="en-US" smtClean="0"/>
              <a:t>Click to edit Master title style</a:t>
            </a:r>
            <a:endParaRPr lang="en-CA"/>
          </a:p>
        </p:txBody>
      </p:sp>
      <p:sp>
        <p:nvSpPr>
          <p:cNvPr id="3" name="Espace réservé du texte vertical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0606ECB0-4403-4E2F-A125-5EA862F8BE17}"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timing>
    <p:tnLst>
      <p:par>
        <p:cTn id="1" dur="indefinite" restart="never" nodeType="tmRoot"/>
      </p:par>
    </p:tnLst>
  </p:timing>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229600" cy="1139825"/>
          </a:xfrm>
        </p:spPr>
        <p:txBody>
          <a:bodyPr/>
          <a:lstStyle/>
          <a:p>
            <a:r>
              <a:rPr lang="en-US" smtClean="0"/>
              <a:t>Click to edit Master title style</a:t>
            </a:r>
            <a:endParaRPr lang="en-CA"/>
          </a:p>
        </p:txBody>
      </p:sp>
      <p:sp>
        <p:nvSpPr>
          <p:cNvPr id="3" name="Espace réservé du tableau 2"/>
          <p:cNvSpPr>
            <a:spLocks noGrp="1"/>
          </p:cNvSpPr>
          <p:nvPr>
            <p:ph type="tbl" idx="1"/>
          </p:nvPr>
        </p:nvSpPr>
        <p:spPr>
          <a:xfrm>
            <a:off x="457200" y="1600200"/>
            <a:ext cx="8229600" cy="4530725"/>
          </a:xfrm>
        </p:spPr>
        <p:txBody>
          <a:bodyPr/>
          <a:lstStyle/>
          <a:p>
            <a:pPr lvl="0"/>
            <a:r>
              <a:rPr lang="en-US" noProof="0" smtClean="0"/>
              <a:t>Click icon to add table</a:t>
            </a:r>
            <a:endParaRPr lang="en-CA" noProof="0" smtClean="0"/>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E873AEC9-0648-432C-8C48-BA20C6626822}" type="slidenum">
              <a:rPr lang="en-US" smtClean="0"/>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657600" y="2490787"/>
            <a:ext cx="4648200" cy="1362075"/>
          </a:xfrm>
        </p:spPr>
        <p:txBody>
          <a:bodyPr anchor="t"/>
          <a:lstStyle>
            <a:lvl1pPr algn="r">
              <a:defRPr sz="3200" b="0" cap="none"/>
            </a:lvl1pPr>
          </a:lstStyle>
          <a:p>
            <a:r>
              <a:rPr lang="en-US" smtClean="0"/>
              <a:t>Click to edit Master title style</a:t>
            </a:r>
            <a:endParaRPr lang="en-US" dirty="0"/>
          </a:p>
        </p:txBody>
      </p:sp>
      <p:sp>
        <p:nvSpPr>
          <p:cNvPr id="5" name="Text Placeholder 2"/>
          <p:cNvSpPr>
            <a:spLocks noGrp="1"/>
          </p:cNvSpPr>
          <p:nvPr>
            <p:ph type="body" idx="1"/>
          </p:nvPr>
        </p:nvSpPr>
        <p:spPr>
          <a:xfrm>
            <a:off x="3657600" y="990600"/>
            <a:ext cx="4648200" cy="1500187"/>
          </a:xfrm>
        </p:spPr>
        <p:txBody>
          <a:bodyPr anchor="b"/>
          <a:lstStyle>
            <a:lvl1pPr marL="0" indent="0" algn="r">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224398495"/>
      </p:ext>
    </p:extLst>
  </p:cSld>
  <p:clrMapOvr>
    <a:masterClrMapping/>
  </p:clrMapOvr>
  <p:timing>
    <p:tnLst>
      <p:par>
        <p:cTn id="1" dur="indefinite" restart="never" nodeType="tmRoot"/>
      </p:par>
    </p:tnLst>
  </p:timing>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6" name="Picture 17" descr="image_Cover2_PPT"/>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3657600" y="2490787"/>
            <a:ext cx="4648200" cy="1362075"/>
          </a:xfrm>
        </p:spPr>
        <p:txBody>
          <a:bodyPr anchor="t"/>
          <a:lstStyle>
            <a:lvl1pPr algn="r">
              <a:defRPr sz="3200" b="0" cap="none"/>
            </a:lvl1pPr>
          </a:lstStyle>
          <a:p>
            <a:r>
              <a:rPr lang="en-US" smtClean="0"/>
              <a:t>Click to edit Master title style</a:t>
            </a:r>
            <a:endParaRPr lang="en-US" dirty="0"/>
          </a:p>
        </p:txBody>
      </p:sp>
      <p:sp>
        <p:nvSpPr>
          <p:cNvPr id="5" name="Text Placeholder 2"/>
          <p:cNvSpPr>
            <a:spLocks noGrp="1"/>
          </p:cNvSpPr>
          <p:nvPr>
            <p:ph type="body" idx="1"/>
          </p:nvPr>
        </p:nvSpPr>
        <p:spPr>
          <a:xfrm>
            <a:off x="3657600" y="990600"/>
            <a:ext cx="4648200" cy="1500187"/>
          </a:xfrm>
        </p:spPr>
        <p:txBody>
          <a:bodyPr anchor="b"/>
          <a:lstStyle>
            <a:lvl1pPr marL="0" indent="0" algn="r">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224398495"/>
      </p:ext>
    </p:extLst>
  </p:cSld>
  <p:clrMapOvr>
    <a:masterClrMapping/>
  </p:clrMapOvr>
  <p:timing>
    <p:tnLst>
      <p:par>
        <p:cTn id="1" dur="indefinite" restart="never" nodeType="tmRoot"/>
      </p:par>
    </p:tnLst>
  </p:timing>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a:xfrm>
            <a:off x="3886200" y="6019800"/>
            <a:ext cx="4572000" cy="457200"/>
          </a:xfrm>
          <a:prstGeom prst="rect">
            <a:avLst/>
          </a:prstGeom>
        </p:spPr>
        <p:txBody>
          <a:bodyPr/>
          <a:lstStyle>
            <a:lvl1pPr>
              <a:defRPr>
                <a:latin typeface="Verdana"/>
                <a:ea typeface="+mn-ea"/>
                <a:cs typeface="Verdana"/>
              </a:defRPr>
            </a:lvl1pPr>
          </a:lstStyle>
          <a:p>
            <a:pPr>
              <a:defRPr/>
            </a:pPr>
            <a:endParaRPr lang="en-US"/>
          </a:p>
        </p:txBody>
      </p:sp>
    </p:spTree>
    <p:extLst>
      <p:ext uri="{BB962C8B-B14F-4D97-AF65-F5344CB8AC3E}">
        <p14:creationId xmlns="" xmlns:p14="http://schemas.microsoft.com/office/powerpoint/2010/main" val="2313278296"/>
      </p:ext>
    </p:extLst>
  </p:cSld>
  <p:clrMapOvr>
    <a:masterClrMapping/>
  </p:clrMapOvr>
  <p:timing>
    <p:tnLst>
      <p:par>
        <p:cTn id="1" dur="indefinite" restart="never" nodeType="tmRoot"/>
      </p:par>
    </p:tnLst>
  </p:timing>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1237469595"/>
      </p:ext>
    </p:extLst>
  </p:cSld>
  <p:clrMapOvr>
    <a:masterClrMapping/>
  </p:clrMapOvr>
  <p:timing>
    <p:tnLst>
      <p:par>
        <p:cTn id="1" dur="indefinite" restart="never" nodeType="tmRoot"/>
      </p:par>
    </p:tnLst>
  </p:timing>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013058152"/>
      </p:ext>
    </p:extLst>
  </p:cSld>
  <p:clrMapOvr>
    <a:masterClrMapping/>
  </p:clrMapOvr>
  <p:timing>
    <p:tnLst>
      <p:par>
        <p:cTn id="1" dur="indefinite" restart="never" nodeType="tmRoot"/>
      </p:par>
    </p:tnLst>
  </p:timing>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a:xfrm>
            <a:off x="3886200" y="6019800"/>
            <a:ext cx="4572000" cy="457200"/>
          </a:xfrm>
          <a:prstGeom prst="rect">
            <a:avLst/>
          </a:prstGeom>
        </p:spPr>
        <p:txBody>
          <a:bodyPr/>
          <a:lstStyle>
            <a:lvl1pPr>
              <a:defRPr>
                <a:latin typeface="Verdana"/>
                <a:ea typeface="+mn-ea"/>
                <a:cs typeface="Verdana"/>
              </a:defRPr>
            </a:lvl1pPr>
          </a:lstStyle>
          <a:p>
            <a:pPr>
              <a:defRPr/>
            </a:pPr>
            <a:endParaRPr lang="en-US"/>
          </a:p>
        </p:txBody>
      </p:sp>
    </p:spTree>
    <p:extLst>
      <p:ext uri="{BB962C8B-B14F-4D97-AF65-F5344CB8AC3E}">
        <p14:creationId xmlns="" xmlns:p14="http://schemas.microsoft.com/office/powerpoint/2010/main" val="3153252965"/>
      </p:ext>
    </p:extLst>
  </p:cSld>
  <p:clrMapOvr>
    <a:masterClrMapping/>
  </p:clrMapOvr>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eaLnBrk="1" latinLnBrk="0" hangingPunct="1"/>
            <a:fld id="{C3F416CD-67A3-4CF0-A210-F6AF31AC147F}" type="datetimeFigureOut">
              <a:rPr lang="en-US" smtClean="0"/>
              <a:pPr eaLnBrk="1" latinLnBrk="0" hangingPunct="1"/>
              <a:t>6/26/2013</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652B35-718D-4E28-AFEB-B694A3B357E8}" type="slidenum">
              <a:rPr kumimoji="0" lang="en-US" smtClean="0"/>
              <a:pPr/>
              <a:t>‹#›</a:t>
            </a:fld>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a:xfrm>
            <a:off x="3886200" y="6019800"/>
            <a:ext cx="4572000" cy="457200"/>
          </a:xfrm>
          <a:prstGeom prst="rect">
            <a:avLst/>
          </a:prstGeom>
        </p:spPr>
        <p:txBody>
          <a:bodyPr/>
          <a:lstStyle>
            <a:lvl1pPr>
              <a:defRPr>
                <a:latin typeface="Verdana"/>
                <a:ea typeface="+mn-ea"/>
                <a:cs typeface="Verdana"/>
              </a:defRPr>
            </a:lvl1pPr>
          </a:lstStyle>
          <a:p>
            <a:pPr>
              <a:defRPr/>
            </a:pPr>
            <a:endParaRPr lang="en-US"/>
          </a:p>
        </p:txBody>
      </p:sp>
    </p:spTree>
    <p:extLst>
      <p:ext uri="{BB962C8B-B14F-4D97-AF65-F5344CB8AC3E}">
        <p14:creationId xmlns="" xmlns:p14="http://schemas.microsoft.com/office/powerpoint/2010/main" val="2349294904"/>
      </p:ext>
    </p:extLst>
  </p:cSld>
  <p:clrMapOvr>
    <a:masterClrMapping/>
  </p:clrMapOvr>
  <p:timing>
    <p:tnLst>
      <p:par>
        <p:cTn id="1" dur="indefinite" restart="never" nodeType="tmRoot"/>
      </p:par>
    </p:tnLst>
  </p:timing>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886200" y="6019800"/>
            <a:ext cx="4572000" cy="457200"/>
          </a:xfrm>
          <a:prstGeom prst="rect">
            <a:avLst/>
          </a:prstGeom>
        </p:spPr>
        <p:txBody>
          <a:bodyPr/>
          <a:lstStyle>
            <a:lvl1pPr>
              <a:defRPr>
                <a:latin typeface="Verdana"/>
                <a:ea typeface="+mn-ea"/>
                <a:cs typeface="Verdana"/>
              </a:defRPr>
            </a:lvl1pPr>
          </a:lstStyle>
          <a:p>
            <a:pPr>
              <a:defRPr/>
            </a:pPr>
            <a:endParaRPr lang="en-US"/>
          </a:p>
        </p:txBody>
      </p:sp>
    </p:spTree>
    <p:extLst>
      <p:ext uri="{BB962C8B-B14F-4D97-AF65-F5344CB8AC3E}">
        <p14:creationId xmlns="" xmlns:p14="http://schemas.microsoft.com/office/powerpoint/2010/main" val="1534251994"/>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3886200" y="6019800"/>
            <a:ext cx="4572000" cy="457200"/>
          </a:xfrm>
          <a:prstGeom prst="rect">
            <a:avLst/>
          </a:prstGeom>
        </p:spPr>
        <p:txBody>
          <a:bodyPr/>
          <a:lstStyle>
            <a:lvl1pPr>
              <a:defRPr>
                <a:latin typeface="Verdana"/>
                <a:ea typeface="+mn-ea"/>
                <a:cs typeface="Verdana"/>
              </a:defRPr>
            </a:lvl1pPr>
          </a:lstStyle>
          <a:p>
            <a:pPr>
              <a:defRPr/>
            </a:pPr>
            <a:endParaRPr lang="en-US"/>
          </a:p>
        </p:txBody>
      </p:sp>
    </p:spTree>
    <p:extLst>
      <p:ext uri="{BB962C8B-B14F-4D97-AF65-F5344CB8AC3E}">
        <p14:creationId xmlns="" xmlns:p14="http://schemas.microsoft.com/office/powerpoint/2010/main" val="3755266554"/>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3886200" y="6019800"/>
            <a:ext cx="4572000" cy="457200"/>
          </a:xfrm>
          <a:prstGeom prst="rect">
            <a:avLst/>
          </a:prstGeom>
        </p:spPr>
        <p:txBody>
          <a:bodyPr/>
          <a:lstStyle>
            <a:lvl1pPr>
              <a:defRPr>
                <a:latin typeface="Verdana"/>
                <a:ea typeface="+mn-ea"/>
                <a:cs typeface="Verdana"/>
              </a:defRPr>
            </a:lvl1pPr>
          </a:lstStyle>
          <a:p>
            <a:pPr>
              <a:defRPr/>
            </a:pPr>
            <a:endParaRPr lang="en-US"/>
          </a:p>
        </p:txBody>
      </p:sp>
    </p:spTree>
    <p:extLst>
      <p:ext uri="{BB962C8B-B14F-4D97-AF65-F5344CB8AC3E}">
        <p14:creationId xmlns="" xmlns:p14="http://schemas.microsoft.com/office/powerpoint/2010/main" val="1691922032"/>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a:xfrm>
            <a:off x="3886200" y="6019800"/>
            <a:ext cx="4572000" cy="457200"/>
          </a:xfrm>
          <a:prstGeom prst="rect">
            <a:avLst/>
          </a:prstGeom>
        </p:spPr>
        <p:txBody>
          <a:bodyPr/>
          <a:lstStyle>
            <a:lvl1pPr>
              <a:defRPr>
                <a:latin typeface="Verdana"/>
                <a:ea typeface="+mn-ea"/>
                <a:cs typeface="Verdana"/>
              </a:defRPr>
            </a:lvl1pPr>
          </a:lstStyle>
          <a:p>
            <a:pPr>
              <a:defRPr/>
            </a:pPr>
            <a:endParaRPr lang="en-US"/>
          </a:p>
        </p:txBody>
      </p:sp>
    </p:spTree>
    <p:extLst>
      <p:ext uri="{BB962C8B-B14F-4D97-AF65-F5344CB8AC3E}">
        <p14:creationId xmlns="" xmlns:p14="http://schemas.microsoft.com/office/powerpoint/2010/main" val="173078153"/>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a:xfrm>
            <a:off x="3886200" y="6019800"/>
            <a:ext cx="4572000" cy="457200"/>
          </a:xfrm>
          <a:prstGeom prst="rect">
            <a:avLst/>
          </a:prstGeom>
        </p:spPr>
        <p:txBody>
          <a:bodyPr/>
          <a:lstStyle>
            <a:lvl1pPr>
              <a:defRPr>
                <a:latin typeface="Verdana"/>
                <a:ea typeface="+mn-ea"/>
                <a:cs typeface="Verdana"/>
              </a:defRPr>
            </a:lvl1pPr>
          </a:lstStyle>
          <a:p>
            <a:pPr>
              <a:defRPr/>
            </a:pPr>
            <a:endParaRPr lang="en-US"/>
          </a:p>
        </p:txBody>
      </p:sp>
    </p:spTree>
    <p:extLst>
      <p:ext uri="{BB962C8B-B14F-4D97-AF65-F5344CB8AC3E}">
        <p14:creationId xmlns="" xmlns:p14="http://schemas.microsoft.com/office/powerpoint/2010/main" val="198930956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eaLnBrk="1" latinLnBrk="0" hangingPunct="1"/>
            <a:fld id="{C3F416CD-67A3-4CF0-A210-F6AF31AC147F}" type="datetimeFigureOut">
              <a:rPr lang="en-US" smtClean="0"/>
              <a:pPr eaLnBrk="1" latinLnBrk="0" hangingPunct="1"/>
              <a:t>6/26/2013</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652B35-718D-4E28-AFEB-B694A3B357E8}" type="slidenum">
              <a:rPr kumimoji="0" lang="en-US" smtClean="0"/>
              <a:pPr/>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pPr algn="l" eaLnBrk="1" latinLnBrk="0" hangingPunct="1"/>
            <a:fld id="{C3F416CD-67A3-4CF0-A210-F6AF31AC147F}" type="datetimeFigureOut">
              <a:rPr lang="en-US" smtClean="0"/>
              <a:pPr algn="l" eaLnBrk="1" latinLnBrk="0" hangingPunct="1"/>
              <a:t>6/26/2013</a:t>
            </a:fld>
            <a:endParaRPr lang="en-US"/>
          </a:p>
        </p:txBody>
      </p:sp>
      <p:sp>
        <p:nvSpPr>
          <p:cNvPr id="27" name="Slide Number Placeholder 26"/>
          <p:cNvSpPr>
            <a:spLocks noGrp="1"/>
          </p:cNvSpPr>
          <p:nvPr>
            <p:ph type="sldNum" sz="quarter" idx="11"/>
          </p:nvPr>
        </p:nvSpPr>
        <p:spPr/>
        <p:txBody>
          <a:bodyPr rtlCol="0"/>
          <a:lstStyle/>
          <a:p>
            <a:pPr algn="r" eaLnBrk="1" latinLnBrk="0" hangingPunct="1"/>
            <a:fld id="{96652B35-718D-4E28-AFEB-B694A3B357E8}" type="slidenum">
              <a:rPr kumimoji="0" lang="en-US" smtClean="0"/>
              <a:pPr algn="r" eaLnBrk="1" latinLnBrk="0" hangingPunct="1"/>
              <a:t>‹#›</a:t>
            </a:fld>
            <a:endParaRPr kumimoji="0" lang="en-US"/>
          </a:p>
        </p:txBody>
      </p:sp>
      <p:sp>
        <p:nvSpPr>
          <p:cNvPr id="28" name="Footer Placeholder 27"/>
          <p:cNvSpPr>
            <a:spLocks noGrp="1"/>
          </p:cNvSpPr>
          <p:nvPr>
            <p:ph type="ftr" sz="quarter" idx="12"/>
          </p:nvPr>
        </p:nvSpPr>
        <p:spPr/>
        <p:txBody>
          <a:bodyPr rtlCol="0"/>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pPr eaLnBrk="1" latinLnBrk="0" hangingPunct="1"/>
            <a:fld id="{C3F416CD-67A3-4CF0-A210-F6AF31AC147F}" type="datetimeFigureOut">
              <a:rPr lang="en-US" smtClean="0"/>
              <a:pPr eaLnBrk="1" latinLnBrk="0" hangingPunct="1"/>
              <a:t>6/26/2013</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kumimoji="0" lang="en-US" dirty="0"/>
          </a:p>
        </p:txBody>
      </p:sp>
      <p:sp>
        <p:nvSpPr>
          <p:cNvPr id="5" name="Slide Number Placeholder 4"/>
          <p:cNvSpPr>
            <a:spLocks noGrp="1"/>
          </p:cNvSpPr>
          <p:nvPr>
            <p:ph type="sldNum" sz="quarter" idx="12"/>
          </p:nvPr>
        </p:nvSpPr>
        <p:spPr>
          <a:xfrm>
            <a:off x="8174736" y="2272"/>
            <a:ext cx="762000" cy="365760"/>
          </a:xfrm>
        </p:spPr>
        <p:txBody>
          <a:bodyPr/>
          <a:lstStyle/>
          <a:p>
            <a:fld id="{96652B35-718D-4E28-AFEB-B694A3B357E8}" type="slidenum">
              <a:rPr kumimoji="0" lang="en-US" smtClean="0"/>
              <a:pPr/>
              <a:t>‹#›</a:t>
            </a:fld>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C3F416CD-67A3-4CF0-A210-F6AF31AC147F}" type="datetimeFigureOut">
              <a:rPr lang="en-US" smtClean="0"/>
              <a:pPr eaLnBrk="1" latinLnBrk="0" hangingPunct="1"/>
              <a:t>6/26/2013</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96652B35-718D-4E28-AFEB-B694A3B357E8}" type="slidenum">
              <a:rPr kumimoji="0" lang="en-US" smtClean="0"/>
              <a:pPr/>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eaLnBrk="1" latinLnBrk="0" hangingPunct="1"/>
            <a:fld id="{C3F416CD-67A3-4CF0-A210-F6AF31AC147F}" type="datetimeFigureOut">
              <a:rPr lang="en-US" smtClean="0"/>
              <a:pPr eaLnBrk="1" latinLnBrk="0" hangingPunct="1"/>
              <a:t>6/26/2013</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652B35-718D-4E28-AFEB-B694A3B357E8}" type="slidenum">
              <a:rPr kumimoji="0" lang="en-US" smtClean="0"/>
              <a:pPr/>
              <a:t>‹#›</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eaLnBrk="1" latinLnBrk="0" hangingPunct="1"/>
            <a:fld id="{C3F416CD-67A3-4CF0-A210-F6AF31AC147F}" type="datetimeFigureOut">
              <a:rPr lang="en-US" smtClean="0"/>
              <a:pPr eaLnBrk="1" latinLnBrk="0" hangingPunct="1"/>
              <a:t>6/26/2013</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652B35-718D-4E28-AFEB-B694A3B357E8}" type="slidenum">
              <a:rPr kumimoji="0" lang="en-US" smtClean="0"/>
              <a:pPr/>
              <a:t>‹#›</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image" Target="../media/image5.jpe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4.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algn="l" eaLnBrk="1" latinLnBrk="0" hangingPunct="1"/>
            <a:fld id="{C3F416CD-67A3-4CF0-A210-F6AF31AC147F}" type="datetimeFigureOut">
              <a:rPr lang="en-US" smtClean="0"/>
              <a:pPr algn="l" eaLnBrk="1" latinLnBrk="0" hangingPunct="1"/>
              <a:t>6/26/2013</a:t>
            </a:fld>
            <a:endParaRPr lang="en-US" sz="800" dirty="0">
              <a:solidFill>
                <a:schemeClr val="accent2"/>
              </a:solidFill>
            </a:endParaRPr>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algn="r" eaLnBrk="1" latinLnBrk="0" hangingPunct="1"/>
            <a:endParaRPr kumimoji="0" lang="en-US" sz="800" dirty="0">
              <a:solidFill>
                <a:schemeClr val="accent2"/>
              </a:solidFill>
            </a:endParaRPr>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algn="r" eaLnBrk="1" latinLnBrk="0" hangingPunct="1"/>
            <a:fld id="{96652B35-718D-4E28-AFEB-B694A3B357E8}" type="slidenum">
              <a:rPr kumimoji="0" lang="en-US" smtClean="0"/>
              <a:pPr algn="r" eaLnBrk="1" latinLnBrk="0" hangingPunct="1"/>
              <a:t>‹#›</a:t>
            </a:fld>
            <a:endParaRPr kumimoji="0" lang="en-US" sz="18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59875" cy="6858000"/>
            <a:chOff x="0" y="0"/>
            <a:chExt cx="5770" cy="4320"/>
          </a:xfrm>
        </p:grpSpPr>
        <p:sp>
          <p:nvSpPr>
            <p:cNvPr id="319491"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319492"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319493"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319494"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defRPr/>
              </a:pPr>
              <a:endParaRPr lang="en-CA">
                <a:latin typeface="Tahoma" charset="0"/>
              </a:endParaRPr>
            </a:p>
          </p:txBody>
        </p:sp>
        <p:sp>
          <p:nvSpPr>
            <p:cNvPr id="319495"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319496"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319497"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319498"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319499"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319500"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319501"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defRPr/>
              </a:pPr>
              <a:endParaRPr lang="en-CA">
                <a:latin typeface="Tahoma" charset="0"/>
              </a:endParaRPr>
            </a:p>
          </p:txBody>
        </p:sp>
        <p:sp>
          <p:nvSpPr>
            <p:cNvPr id="319502"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defRPr/>
              </a:pPr>
              <a:endParaRPr lang="en-CA">
                <a:latin typeface="Tahoma" charset="0"/>
              </a:endParaRPr>
            </a:p>
          </p:txBody>
        </p:sp>
        <p:sp>
          <p:nvSpPr>
            <p:cNvPr id="319503"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319504"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319505"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319506"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319507"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319508"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319509"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CA">
                <a:latin typeface="Tahoma" charset="0"/>
              </a:endParaRPr>
            </a:p>
          </p:txBody>
        </p:sp>
        <p:sp>
          <p:nvSpPr>
            <p:cNvPr id="319510"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defRPr/>
              </a:pPr>
              <a:endParaRPr lang="en-CA">
                <a:latin typeface="Tahoma" charset="0"/>
              </a:endParaRPr>
            </a:p>
          </p:txBody>
        </p:sp>
        <p:sp>
          <p:nvSpPr>
            <p:cNvPr id="319511"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CA">
                <a:latin typeface="Tahoma" charset="0"/>
              </a:endParaRPr>
            </a:p>
          </p:txBody>
        </p:sp>
      </p:grpSp>
      <p:sp>
        <p:nvSpPr>
          <p:cNvPr id="319512"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Cliquez pour modifier le style du titre</a:t>
            </a:r>
          </a:p>
        </p:txBody>
      </p:sp>
      <p:sp>
        <p:nvSpPr>
          <p:cNvPr id="319513"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p>
        </p:txBody>
      </p:sp>
      <p:sp>
        <p:nvSpPr>
          <p:cNvPr id="319514"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Tahoma" charset="0"/>
              </a:defRPr>
            </a:lvl1pPr>
          </a:lstStyle>
          <a:p>
            <a:pPr>
              <a:defRPr/>
            </a:pPr>
            <a:endParaRPr lang="en-US"/>
          </a:p>
        </p:txBody>
      </p:sp>
      <p:sp>
        <p:nvSpPr>
          <p:cNvPr id="319515"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defRPr>
            </a:lvl1pPr>
          </a:lstStyle>
          <a:p>
            <a:pPr>
              <a:defRPr/>
            </a:pPr>
            <a:fld id="{3BEE4E4C-C1CE-4278-965F-F0D4D55CAEA7}" type="slidenum">
              <a:rPr lang="en-US"/>
              <a:pPr>
                <a:defRPr/>
              </a:pPr>
              <a:t>‹#›</a:t>
            </a:fld>
            <a:endParaRPr lang="en-US"/>
          </a:p>
        </p:txBody>
      </p:sp>
      <p:sp>
        <p:nvSpPr>
          <p:cNvPr id="319516"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Tahoma"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Lst>
  <p:timing>
    <p:tnLst>
      <p:par>
        <p:cTn id="1" dur="indefinite" restart="never" nodeType="tmRoot"/>
      </p:par>
    </p:tnLst>
  </p:timing>
  <p:hf hdr="0" ftr="0" dt="0"/>
  <p:txStyles>
    <p:titleStyle>
      <a:lvl1pPr algn="ctr" rtl="0" eaLnBrk="1" fontAlgn="base" hangingPunct="1">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200">
          <a:solidFill>
            <a:schemeClr val="tx2"/>
          </a:solidFill>
          <a:effectLst>
            <a:outerShdw blurRad="38100" dist="38100" dir="2700000" algn="tl">
              <a:srgbClr val="000000"/>
            </a:outerShdw>
          </a:effectLst>
          <a:latin typeface="Tahoma" charset="0"/>
        </a:defRPr>
      </a:lvl2pPr>
      <a:lvl3pPr algn="ctr" rtl="0" eaLnBrk="1" fontAlgn="base" hangingPunct="1">
        <a:spcBef>
          <a:spcPct val="0"/>
        </a:spcBef>
        <a:spcAft>
          <a:spcPct val="0"/>
        </a:spcAft>
        <a:defRPr sz="4200">
          <a:solidFill>
            <a:schemeClr val="tx2"/>
          </a:solidFill>
          <a:effectLst>
            <a:outerShdw blurRad="38100" dist="38100" dir="2700000" algn="tl">
              <a:srgbClr val="000000"/>
            </a:outerShdw>
          </a:effectLst>
          <a:latin typeface="Tahoma" charset="0"/>
        </a:defRPr>
      </a:lvl3pPr>
      <a:lvl4pPr algn="ctr" rtl="0" eaLnBrk="1" fontAlgn="base" hangingPunct="1">
        <a:spcBef>
          <a:spcPct val="0"/>
        </a:spcBef>
        <a:spcAft>
          <a:spcPct val="0"/>
        </a:spcAft>
        <a:defRPr sz="4200">
          <a:solidFill>
            <a:schemeClr val="tx2"/>
          </a:solidFill>
          <a:effectLst>
            <a:outerShdw blurRad="38100" dist="38100" dir="2700000" algn="tl">
              <a:srgbClr val="000000"/>
            </a:outerShdw>
          </a:effectLst>
          <a:latin typeface="Tahoma" charset="0"/>
        </a:defRPr>
      </a:lvl4pPr>
      <a:lvl5pPr algn="ctr" rtl="0" eaLnBrk="1" fontAlgn="base" hangingPunct="1">
        <a:spcBef>
          <a:spcPct val="0"/>
        </a:spcBef>
        <a:spcAft>
          <a:spcPct val="0"/>
        </a:spcAft>
        <a:defRPr sz="4200">
          <a:solidFill>
            <a:schemeClr val="tx2"/>
          </a:solidFill>
          <a:effectLst>
            <a:outerShdw blurRad="38100" dist="38100" dir="2700000" algn="tl">
              <a:srgbClr val="000000"/>
            </a:outerShdw>
          </a:effectLst>
          <a:latin typeface="Tahoma" charset="0"/>
        </a:defRPr>
      </a:lvl5pPr>
      <a:lvl6pPr marL="457200" algn="ctr" rtl="0" eaLnBrk="1" fontAlgn="base" hangingPunct="1">
        <a:spcBef>
          <a:spcPct val="0"/>
        </a:spcBef>
        <a:spcAft>
          <a:spcPct val="0"/>
        </a:spcAft>
        <a:defRPr sz="4200">
          <a:solidFill>
            <a:schemeClr val="tx2"/>
          </a:solidFill>
          <a:effectLst>
            <a:outerShdw blurRad="38100" dist="38100" dir="2700000" algn="tl">
              <a:srgbClr val="000000"/>
            </a:outerShdw>
          </a:effectLst>
          <a:latin typeface="Tahoma" charset="0"/>
        </a:defRPr>
      </a:lvl6pPr>
      <a:lvl7pPr marL="914400" algn="ctr" rtl="0" eaLnBrk="1" fontAlgn="base" hangingPunct="1">
        <a:spcBef>
          <a:spcPct val="0"/>
        </a:spcBef>
        <a:spcAft>
          <a:spcPct val="0"/>
        </a:spcAft>
        <a:defRPr sz="4200">
          <a:solidFill>
            <a:schemeClr val="tx2"/>
          </a:solidFill>
          <a:effectLst>
            <a:outerShdw blurRad="38100" dist="38100" dir="2700000" algn="tl">
              <a:srgbClr val="000000"/>
            </a:outerShdw>
          </a:effectLst>
          <a:latin typeface="Tahoma" charset="0"/>
        </a:defRPr>
      </a:lvl7pPr>
      <a:lvl8pPr marL="1371600" algn="ctr" rtl="0" eaLnBrk="1" fontAlgn="base" hangingPunct="1">
        <a:spcBef>
          <a:spcPct val="0"/>
        </a:spcBef>
        <a:spcAft>
          <a:spcPct val="0"/>
        </a:spcAft>
        <a:defRPr sz="4200">
          <a:solidFill>
            <a:schemeClr val="tx2"/>
          </a:solidFill>
          <a:effectLst>
            <a:outerShdw blurRad="38100" dist="38100" dir="2700000" algn="tl">
              <a:srgbClr val="000000"/>
            </a:outerShdw>
          </a:effectLst>
          <a:latin typeface="Tahoma" charset="0"/>
        </a:defRPr>
      </a:lvl8pPr>
      <a:lvl9pPr marL="1828800" algn="ctr" rtl="0" eaLnBrk="1" fontAlgn="base" hangingPunct="1">
        <a:spcBef>
          <a:spcPct val="0"/>
        </a:spcBef>
        <a:spcAft>
          <a:spcPct val="0"/>
        </a:spcAft>
        <a:defRPr sz="4200">
          <a:solidFill>
            <a:schemeClr val="tx2"/>
          </a:solidFill>
          <a:effectLst>
            <a:outerShdw blurRad="38100" dist="38100" dir="2700000" algn="tl">
              <a:srgbClr val="000000"/>
            </a:outerShdw>
          </a:effectLst>
          <a:latin typeface="Tahoma" charset="0"/>
        </a:defRPr>
      </a:lvl9pPr>
    </p:titleStyle>
    <p:bodyStyle>
      <a:lvl1pPr marL="342900" indent="-342900" algn="l" rtl="0" eaLnBrk="1" fontAlgn="base" hangingPunct="1">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4" descr="image_Page2b_PPT"/>
          <p:cNvPicPr>
            <a:picLocks noChangeAspect="1" noChangeArrowheads="1"/>
          </p:cNvPicPr>
          <p:nvPr userDrawn="1"/>
        </p:nvPicPr>
        <p:blipFill>
          <a:blip r:embed="rId13" cstate="print">
            <a:extLst>
              <a:ext uri="{28A0092B-C50C-407E-A947-70E740481C1C}">
                <a14:useLocalDpi xmlns=""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85800" y="381000"/>
            <a:ext cx="65532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685800" y="1524000"/>
            <a:ext cx="77724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6" name="Picture 5"/>
          <p:cNvPicPr>
            <a:picLocks noChangeAspect="1"/>
          </p:cNvPicPr>
          <p:nvPr userDrawn="1"/>
        </p:nvPicPr>
        <p:blipFill>
          <a:blip r:embed="rId14" cstate="print">
            <a:extLst>
              <a:ext uri="{28A0092B-C50C-407E-A947-70E740481C1C}">
                <a14:useLocalDpi xmlns="" xmlns:a14="http://schemas.microsoft.com/office/drawing/2010/main" val="0"/>
              </a:ext>
            </a:extLst>
          </a:blip>
          <a:stretch>
            <a:fillRect/>
          </a:stretch>
        </p:blipFill>
        <p:spPr>
          <a:xfrm>
            <a:off x="7077075" y="5720376"/>
            <a:ext cx="1837575" cy="1082669"/>
          </a:xfrm>
          <a:prstGeom prst="rect">
            <a:avLst/>
          </a:prstGeom>
        </p:spPr>
      </p:pic>
      <p:pic>
        <p:nvPicPr>
          <p:cNvPr id="2" name="Picture 1"/>
          <p:cNvPicPr>
            <a:picLocks noChangeAspect="1"/>
          </p:cNvPicPr>
          <p:nvPr userDrawn="1"/>
        </p:nvPicPr>
        <p:blipFill>
          <a:blip r:embed="rId15" cstate="print">
            <a:extLst>
              <a:ext uri="{28A0092B-C50C-407E-A947-70E740481C1C}">
                <a14:useLocalDpi xmlns="" xmlns:a14="http://schemas.microsoft.com/office/drawing/2010/main" val="0"/>
              </a:ext>
            </a:extLst>
          </a:blip>
          <a:stretch>
            <a:fillRect/>
          </a:stretch>
        </p:blipFill>
        <p:spPr>
          <a:xfrm>
            <a:off x="5715000" y="5734657"/>
            <a:ext cx="1157420" cy="1068388"/>
          </a:xfrm>
          <a:prstGeom prst="rect">
            <a:avLst/>
          </a:prstGeom>
        </p:spPr>
      </p:pic>
      <p:pic>
        <p:nvPicPr>
          <p:cNvPr id="3074" name="Picture 2" descr="C:\Users\ilobcom.UOTTAWA\AppData\Local\Microsoft\Windows\Temporary Internet Files\Content.Outlook\CIKZQYR9\ECML_Logo_3sp_09.jpg"/>
          <p:cNvPicPr>
            <a:picLocks noChangeAspect="1" noChangeArrowheads="1"/>
          </p:cNvPicPr>
          <p:nvPr userDrawn="1"/>
        </p:nvPicPr>
        <p:blipFill>
          <a:blip r:embed="rId16" cstate="print">
            <a:extLst>
              <a:ext uri="{28A0092B-C50C-407E-A947-70E740481C1C}">
                <a14:useLocalDpi xmlns="" xmlns:a14="http://schemas.microsoft.com/office/drawing/2010/main" val="0"/>
              </a:ext>
            </a:extLst>
          </a:blip>
          <a:srcRect/>
          <a:stretch>
            <a:fillRect/>
          </a:stretch>
        </p:blipFill>
        <p:spPr bwMode="auto">
          <a:xfrm>
            <a:off x="3352800" y="6128761"/>
            <a:ext cx="2166954" cy="265898"/>
          </a:xfrm>
          <a:prstGeom prst="rect">
            <a:avLst/>
          </a:prstGeom>
          <a:noFill/>
          <a:extLst>
            <a:ext uri="{909E8E84-426E-40DD-AFC4-6F175D3DCCD1}">
              <a14:hiddenFill xmlns=""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iming>
    <p:tnLst>
      <p:par>
        <p:cTn id="1" dur="indefinite" restart="never" nodeType="tmRoot"/>
      </p:par>
    </p:tnLst>
  </p:timing>
  <p:hf hdr="0" ftr="0" dt="0"/>
  <p:txStyles>
    <p:titleStyle>
      <a:lvl1pPr algn="l" rtl="0" eaLnBrk="1" fontAlgn="base" hangingPunct="1">
        <a:spcBef>
          <a:spcPct val="0"/>
        </a:spcBef>
        <a:spcAft>
          <a:spcPct val="0"/>
        </a:spcAft>
        <a:defRPr sz="2800">
          <a:solidFill>
            <a:srgbClr val="990000"/>
          </a:solidFill>
          <a:latin typeface="Verdana"/>
          <a:ea typeface="ＭＳ Ｐゴシック" pitchFamily="-112" charset="-128"/>
          <a:cs typeface="Verdana"/>
        </a:defRPr>
      </a:lvl1pPr>
      <a:lvl2pPr algn="l" rtl="0" eaLnBrk="1" fontAlgn="base" hangingPunct="1">
        <a:spcBef>
          <a:spcPct val="0"/>
        </a:spcBef>
        <a:spcAft>
          <a:spcPct val="0"/>
        </a:spcAft>
        <a:defRPr sz="2800">
          <a:solidFill>
            <a:srgbClr val="990000"/>
          </a:solidFill>
          <a:latin typeface="Verdana" pitchFamily="-112" charset="0"/>
          <a:ea typeface="ＭＳ Ｐゴシック" pitchFamily="-112" charset="-128"/>
        </a:defRPr>
      </a:lvl2pPr>
      <a:lvl3pPr algn="l" rtl="0" eaLnBrk="1" fontAlgn="base" hangingPunct="1">
        <a:spcBef>
          <a:spcPct val="0"/>
        </a:spcBef>
        <a:spcAft>
          <a:spcPct val="0"/>
        </a:spcAft>
        <a:defRPr sz="2800">
          <a:solidFill>
            <a:srgbClr val="990000"/>
          </a:solidFill>
          <a:latin typeface="Verdana" pitchFamily="-112" charset="0"/>
          <a:ea typeface="ＭＳ Ｐゴシック" pitchFamily="-112" charset="-128"/>
        </a:defRPr>
      </a:lvl3pPr>
      <a:lvl4pPr algn="l" rtl="0" eaLnBrk="1" fontAlgn="base" hangingPunct="1">
        <a:spcBef>
          <a:spcPct val="0"/>
        </a:spcBef>
        <a:spcAft>
          <a:spcPct val="0"/>
        </a:spcAft>
        <a:defRPr sz="2800">
          <a:solidFill>
            <a:srgbClr val="990000"/>
          </a:solidFill>
          <a:latin typeface="Verdana" pitchFamily="-112" charset="0"/>
          <a:ea typeface="ＭＳ Ｐゴシック" pitchFamily="-112" charset="-128"/>
        </a:defRPr>
      </a:lvl4pPr>
      <a:lvl5pPr algn="l" rtl="0" eaLnBrk="1" fontAlgn="base" hangingPunct="1">
        <a:spcBef>
          <a:spcPct val="0"/>
        </a:spcBef>
        <a:spcAft>
          <a:spcPct val="0"/>
        </a:spcAft>
        <a:defRPr sz="2800">
          <a:solidFill>
            <a:srgbClr val="990000"/>
          </a:solidFill>
          <a:latin typeface="Verdana" pitchFamily="-112" charset="0"/>
          <a:ea typeface="ＭＳ Ｐゴシック" pitchFamily="-112" charset="-128"/>
        </a:defRPr>
      </a:lvl5pPr>
      <a:lvl6pPr marL="457200" algn="l" rtl="0" eaLnBrk="1" fontAlgn="base" hangingPunct="1">
        <a:spcBef>
          <a:spcPct val="0"/>
        </a:spcBef>
        <a:spcAft>
          <a:spcPct val="0"/>
        </a:spcAft>
        <a:defRPr sz="2800">
          <a:solidFill>
            <a:srgbClr val="990000"/>
          </a:solidFill>
          <a:latin typeface="Arial Black" pitchFamily="-110" charset="0"/>
        </a:defRPr>
      </a:lvl6pPr>
      <a:lvl7pPr marL="914400" algn="l" rtl="0" eaLnBrk="1" fontAlgn="base" hangingPunct="1">
        <a:spcBef>
          <a:spcPct val="0"/>
        </a:spcBef>
        <a:spcAft>
          <a:spcPct val="0"/>
        </a:spcAft>
        <a:defRPr sz="2800">
          <a:solidFill>
            <a:srgbClr val="990000"/>
          </a:solidFill>
          <a:latin typeface="Arial Black" pitchFamily="-110" charset="0"/>
        </a:defRPr>
      </a:lvl7pPr>
      <a:lvl8pPr marL="1371600" algn="l" rtl="0" eaLnBrk="1" fontAlgn="base" hangingPunct="1">
        <a:spcBef>
          <a:spcPct val="0"/>
        </a:spcBef>
        <a:spcAft>
          <a:spcPct val="0"/>
        </a:spcAft>
        <a:defRPr sz="2800">
          <a:solidFill>
            <a:srgbClr val="990000"/>
          </a:solidFill>
          <a:latin typeface="Arial Black" pitchFamily="-110" charset="0"/>
        </a:defRPr>
      </a:lvl8pPr>
      <a:lvl9pPr marL="1828800" algn="l" rtl="0" eaLnBrk="1" fontAlgn="base" hangingPunct="1">
        <a:spcBef>
          <a:spcPct val="0"/>
        </a:spcBef>
        <a:spcAft>
          <a:spcPct val="0"/>
        </a:spcAft>
        <a:defRPr sz="2800">
          <a:solidFill>
            <a:srgbClr val="990000"/>
          </a:solidFill>
          <a:latin typeface="Arial Black" pitchFamily="-110" charset="0"/>
        </a:defRPr>
      </a:lvl9pPr>
    </p:titleStyle>
    <p:bodyStyle>
      <a:lvl1pPr marL="342900" indent="-342900" algn="l" rtl="0" eaLnBrk="1" fontAlgn="base" hangingPunct="1">
        <a:spcBef>
          <a:spcPct val="20000"/>
        </a:spcBef>
        <a:spcAft>
          <a:spcPct val="0"/>
        </a:spcAft>
        <a:buChar char="•"/>
        <a:defRPr sz="2000">
          <a:solidFill>
            <a:schemeClr val="tx1"/>
          </a:solidFill>
          <a:latin typeface="Verdana"/>
          <a:ea typeface="ＭＳ Ｐゴシック" pitchFamily="-112" charset="-128"/>
          <a:cs typeface="Verdana"/>
        </a:defRPr>
      </a:lvl1pPr>
      <a:lvl2pPr marL="742950" indent="-285750" algn="l" rtl="0" eaLnBrk="1" fontAlgn="base" hangingPunct="1">
        <a:spcBef>
          <a:spcPct val="20000"/>
        </a:spcBef>
        <a:spcAft>
          <a:spcPct val="0"/>
        </a:spcAft>
        <a:buChar char="–"/>
        <a:defRPr sz="2000">
          <a:solidFill>
            <a:schemeClr val="tx1"/>
          </a:solidFill>
          <a:latin typeface="Verdana"/>
          <a:ea typeface="ＭＳ Ｐゴシック" pitchFamily="-110" charset="-128"/>
          <a:cs typeface="Verdana"/>
        </a:defRPr>
      </a:lvl2pPr>
      <a:lvl3pPr marL="1143000" indent="-228600" algn="l" rtl="0" eaLnBrk="1" fontAlgn="base" hangingPunct="1">
        <a:spcBef>
          <a:spcPct val="20000"/>
        </a:spcBef>
        <a:spcAft>
          <a:spcPct val="0"/>
        </a:spcAft>
        <a:buChar char="•"/>
        <a:defRPr sz="2000">
          <a:solidFill>
            <a:schemeClr val="tx1"/>
          </a:solidFill>
          <a:latin typeface="Verdana"/>
          <a:ea typeface="ＭＳ Ｐゴシック" pitchFamily="-110" charset="-128"/>
          <a:cs typeface="Verdana"/>
        </a:defRPr>
      </a:lvl3pPr>
      <a:lvl4pPr marL="1600200" indent="-228600" algn="l" rtl="0" eaLnBrk="1" fontAlgn="base" hangingPunct="1">
        <a:spcBef>
          <a:spcPct val="20000"/>
        </a:spcBef>
        <a:spcAft>
          <a:spcPct val="0"/>
        </a:spcAft>
        <a:buChar char="–"/>
        <a:defRPr sz="2000">
          <a:solidFill>
            <a:schemeClr val="tx1"/>
          </a:solidFill>
          <a:latin typeface="Verdana"/>
          <a:ea typeface="ＭＳ Ｐゴシック" pitchFamily="-110" charset="-128"/>
          <a:cs typeface="Verdana"/>
        </a:defRPr>
      </a:lvl4pPr>
      <a:lvl5pPr marL="2057400" indent="-228600" algn="l" rtl="0" eaLnBrk="1" fontAlgn="base" hangingPunct="1">
        <a:spcBef>
          <a:spcPct val="20000"/>
        </a:spcBef>
        <a:spcAft>
          <a:spcPct val="0"/>
        </a:spcAft>
        <a:buChar char="»"/>
        <a:defRPr sz="2000">
          <a:solidFill>
            <a:schemeClr val="tx1"/>
          </a:solidFill>
          <a:latin typeface="Verdana"/>
          <a:ea typeface="ＭＳ Ｐゴシック" pitchFamily="-110" charset="-128"/>
          <a:cs typeface="Verdana"/>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3.g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3.xml"/><Relationship Id="rId1" Type="http://schemas.openxmlformats.org/officeDocument/2006/relationships/video" Target="file:///\\uottawa.o.univ\homes\m\mcossett\Winnipeg%202013\Hermann%20Prey%20Largo%20al%20factotum%20-%20YouTube%20-%20W.wmv"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3.xml"/><Relationship Id="rId1" Type="http://schemas.openxmlformats.org/officeDocument/2006/relationships/video" Target="file:///\\uottawa.o.univ\homes\m\mcossett\Winnipeg%202013\ansaldo.wmv"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hyperlink" Target="http://www.opera-lille.fr/fichier/o_media/9225/media_fichier_fr_dp.la.traviata.pdf"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3.xml"/><Relationship Id="rId1" Type="http://schemas.openxmlformats.org/officeDocument/2006/relationships/video" Target="file:///\\uottawa.o.univ\homes\m\mcossett\Winnipeg%202013\La%20scala.wmv"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video" Target="file:///\\uottawa.o.univ\homes\m\mcossett\Winnipeg%202013\Nozze-di-Figaro.wmv"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3.xml"/><Relationship Id="rId1" Type="http://schemas.openxmlformats.org/officeDocument/2006/relationships/video" Target="file:///\\uottawa.o.univ\homes\m\mcossett\Winnipeg%202013\Teatro%20e%20il%20Museo%20Teatrale.wmv"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6.xml"/><Relationship Id="rId1" Type="http://schemas.openxmlformats.org/officeDocument/2006/relationships/video" Target="file:///\\uottawa.o.univ\homes\l\lambrosi\Winnipeg%202013\King's%20Singers%20-%20Barber%20of%20Seville%20Overture%20-%20.wm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ecml.at/Programme/Programme20122015/tabid/685/language/en-GB/Default.aspx" TargetMode="Externa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hyperlink" Target="http://www.dimensioni.org/" TargetMode="Externa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wmf"/><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8" Type="http://schemas.openxmlformats.org/officeDocument/2006/relationships/hyperlink" Target="http://edl.ecml.at/LanguageFun/tabid/1516/language/fr-FR/Default.aspx" TargetMode="External"/><Relationship Id="rId3" Type="http://schemas.openxmlformats.org/officeDocument/2006/relationships/hyperlink" Target="http://carap.ecml.at/CARAP/Video/tabid/2618/language/fr-FR/Default.aspx" TargetMode="External"/><Relationship Id="rId7" Type="http://schemas.openxmlformats.org/officeDocument/2006/relationships/hyperlink" Target="http://edl.ecml.at/Home/tabid/1455/language/fr-FR/Default.aspx" TargetMode="External"/><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hyperlink" Target="http://www.ecml.at/" TargetMode="External"/><Relationship Id="rId5" Type="http://schemas.openxmlformats.org/officeDocument/2006/relationships/hyperlink" Target="http://carap.ecml.at/CARAP/Descriptors/Knowledge/tabid/2407/language/fr-FR/Default.aspx" TargetMode="External"/><Relationship Id="rId4" Type="http://schemas.openxmlformats.org/officeDocument/2006/relationships/hyperlink" Target="http://carap.ecml.at/Components/tabid/2668/language/fr-FR/Default.aspx" TargetMode="External"/><Relationship Id="rId9" Type="http://schemas.openxmlformats.org/officeDocument/2006/relationships/hyperlink" Target="http://www.un.org/french/geninfo/faq/index.html"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www.chineseoperagrouptoronto.ca/" TargetMode="External"/><Relationship Id="rId13" Type="http://schemas.openxmlformats.org/officeDocument/2006/relationships/hyperlink" Target="http://www.un.org/french/geninfo/faq/index.html" TargetMode="External"/><Relationship Id="rId3" Type="http://schemas.openxmlformats.org/officeDocument/2006/relationships/hyperlink" Target="http://www.operalyra.ca/learn/study-guides.php" TargetMode="External"/><Relationship Id="rId7" Type="http://schemas.openxmlformats.org/officeDocument/2006/relationships/hyperlink" Target="http://www.coc.ca/Home.aspx?gclid=CMO23tGKhq8CFYIQNAodklDO9w" TargetMode="External"/><Relationship Id="rId12" Type="http://schemas.openxmlformats.org/officeDocument/2006/relationships/hyperlink" Target="http://www.teatroallascala.org/it/stagione/opera-balletto/2011-2012/nozze-figaro_cnt_21768.html" TargetMode="External"/><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hyperlink" Target="http://www.opera-lille.fr/fichier/o_media/9225/media_fichier_fr_dp.la.traviata.pdf" TargetMode="External"/><Relationship Id="rId11" Type="http://schemas.openxmlformats.org/officeDocument/2006/relationships/hyperlink" Target="http://www.operademontreal.com/wp-content/uploads/2012/02/Communiqu&#233;Op&#233;ra_soir&#233;e-20-mars-2012_rev17janv.pdf" TargetMode="External"/><Relationship Id="rId5" Type="http://schemas.openxmlformats.org/officeDocument/2006/relationships/hyperlink" Target="http://www.metoperafamily.org/metopera/history/stories/synopsis" TargetMode="External"/><Relationship Id="rId10" Type="http://schemas.openxmlformats.org/officeDocument/2006/relationships/hyperlink" Target="http://www.operademontreal.com/fr/educations/mission.html" TargetMode="External"/><Relationship Id="rId4" Type="http://schemas.openxmlformats.org/officeDocument/2006/relationships/hyperlink" Target="http://www.operadeparis.fr/actualites/En-video-Les-Artisans-de-la-magie" TargetMode="External"/><Relationship Id="rId9" Type="http://schemas.openxmlformats.org/officeDocument/2006/relationships/hyperlink" Target="http://www.mcs-on.ca/Arts_Education.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ecml.at/Programme/Programme20122015/tabid/685/language/en-GB/Default.aspx" TargetMode="Externa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914400"/>
            <a:ext cx="8153400" cy="3754874"/>
          </a:xfrm>
          <a:prstGeom prst="rect">
            <a:avLst/>
          </a:prstGeom>
        </p:spPr>
        <p:txBody>
          <a:bodyPr wrap="square">
            <a:spAutoFit/>
          </a:bodyPr>
          <a:lstStyle/>
          <a:p>
            <a:pPr algn="ctr">
              <a:defRPr/>
            </a:pPr>
            <a:r>
              <a:rPr lang="fr-CA" sz="2000" i="1" dirty="0" smtClean="0">
                <a:latin typeface="Verdana" pitchFamily="34" charset="0"/>
                <a:ea typeface="ＭＳ Ｐゴシック" pitchFamily="-84" charset="-128"/>
                <a:cs typeface="Verdana" pitchFamily="34" charset="0"/>
              </a:rPr>
              <a:t>8th International </a:t>
            </a:r>
            <a:r>
              <a:rPr lang="fr-CA" sz="2000" i="1" dirty="0" err="1" smtClean="0">
                <a:latin typeface="Verdana" pitchFamily="34" charset="0"/>
                <a:ea typeface="ＭＳ Ｐゴシック" pitchFamily="-84" charset="-128"/>
                <a:cs typeface="Verdana" pitchFamily="34" charset="0"/>
              </a:rPr>
              <a:t>Conference</a:t>
            </a:r>
            <a:r>
              <a:rPr lang="fr-CA" sz="2000" i="1" dirty="0" smtClean="0">
                <a:latin typeface="Verdana" pitchFamily="34" charset="0"/>
                <a:ea typeface="ＭＳ Ｐゴシック" pitchFamily="-84" charset="-128"/>
                <a:cs typeface="Verdana" pitchFamily="34" charset="0"/>
              </a:rPr>
              <a:t> on Language </a:t>
            </a:r>
            <a:r>
              <a:rPr lang="fr-CA" sz="2000" i="1" dirty="0" err="1" smtClean="0">
                <a:latin typeface="Verdana" pitchFamily="34" charset="0"/>
                <a:ea typeface="ＭＳ Ｐゴシック" pitchFamily="-84" charset="-128"/>
                <a:cs typeface="Verdana" pitchFamily="34" charset="0"/>
              </a:rPr>
              <a:t>Teacher</a:t>
            </a:r>
            <a:r>
              <a:rPr lang="fr-CA" sz="2000" i="1" dirty="0" smtClean="0">
                <a:latin typeface="Verdana" pitchFamily="34" charset="0"/>
                <a:ea typeface="ＭＳ Ｐゴシック" pitchFamily="-84" charset="-128"/>
                <a:cs typeface="Verdana" pitchFamily="34" charset="0"/>
              </a:rPr>
              <a:t> </a:t>
            </a:r>
            <a:r>
              <a:rPr lang="fr-CA" sz="2000" i="1" dirty="0" err="1" smtClean="0">
                <a:latin typeface="Verdana" pitchFamily="34" charset="0"/>
                <a:ea typeface="ＭＳ Ｐゴシック" pitchFamily="-84" charset="-128"/>
                <a:cs typeface="Verdana" pitchFamily="34" charset="0"/>
              </a:rPr>
              <a:t>Education</a:t>
            </a:r>
            <a:r>
              <a:rPr lang="fr-CA" sz="2000" i="1" dirty="0" smtClean="0">
                <a:latin typeface="Verdana" pitchFamily="34" charset="0"/>
                <a:ea typeface="ＭＳ Ｐゴシック" pitchFamily="-84" charset="-128"/>
                <a:cs typeface="Verdana" pitchFamily="34" charset="0"/>
              </a:rPr>
              <a:t> </a:t>
            </a:r>
            <a:br>
              <a:rPr lang="fr-CA" sz="2000" i="1" dirty="0" smtClean="0">
                <a:latin typeface="Verdana" pitchFamily="34" charset="0"/>
                <a:ea typeface="ＭＳ Ｐゴシック" pitchFamily="-84" charset="-128"/>
                <a:cs typeface="Verdana" pitchFamily="34" charset="0"/>
              </a:rPr>
            </a:br>
            <a:r>
              <a:rPr lang="fr-CA" sz="2000" i="1" dirty="0" smtClean="0">
                <a:latin typeface="Verdana" pitchFamily="34" charset="0"/>
                <a:ea typeface="ＭＳ Ｐゴシック" pitchFamily="-84" charset="-128"/>
                <a:cs typeface="Verdana" pitchFamily="34" charset="0"/>
              </a:rPr>
              <a:t>George Washington </a:t>
            </a:r>
            <a:r>
              <a:rPr lang="fr-CA" sz="2000" i="1" dirty="0" err="1" smtClean="0">
                <a:latin typeface="Verdana" pitchFamily="34" charset="0"/>
                <a:ea typeface="ＭＳ Ｐゴシック" pitchFamily="-84" charset="-128"/>
                <a:cs typeface="Verdana" pitchFamily="34" charset="0"/>
              </a:rPr>
              <a:t>University</a:t>
            </a:r>
            <a:endParaRPr lang="fr-CA" sz="2000" i="1" dirty="0" smtClean="0">
              <a:latin typeface="Verdana" pitchFamily="34" charset="0"/>
              <a:ea typeface="ＭＳ Ｐゴシック" pitchFamily="-84" charset="-128"/>
              <a:cs typeface="Verdana" pitchFamily="34" charset="0"/>
            </a:endParaRPr>
          </a:p>
          <a:p>
            <a:pPr algn="ctr">
              <a:defRPr/>
            </a:pPr>
            <a:r>
              <a:rPr lang="fr-CA" sz="2000" i="1" dirty="0" smtClean="0">
                <a:latin typeface="Verdana" pitchFamily="34" charset="0"/>
                <a:ea typeface="ＭＳ Ｐゴシック" pitchFamily="-84" charset="-128"/>
                <a:cs typeface="Verdana" pitchFamily="34" charset="0"/>
              </a:rPr>
              <a:t>1 </a:t>
            </a:r>
            <a:r>
              <a:rPr lang="fr-CA" sz="2000" i="1" dirty="0" err="1" smtClean="0">
                <a:latin typeface="Verdana" pitchFamily="34" charset="0"/>
                <a:ea typeface="ＭＳ Ｐゴシック" pitchFamily="-84" charset="-128"/>
                <a:cs typeface="Verdana" pitchFamily="34" charset="0"/>
              </a:rPr>
              <a:t>June</a:t>
            </a:r>
            <a:r>
              <a:rPr lang="fr-CA" sz="2000" i="1" dirty="0" smtClean="0">
                <a:latin typeface="Verdana" pitchFamily="34" charset="0"/>
                <a:ea typeface="ＭＳ Ｐゴシック" pitchFamily="-84" charset="-128"/>
                <a:cs typeface="Verdana" pitchFamily="34" charset="0"/>
              </a:rPr>
              <a:t> 2013</a:t>
            </a:r>
            <a:r>
              <a:rPr lang="en-CA" sz="2000" b="1" i="1" dirty="0" smtClean="0">
                <a:latin typeface="Verdana" pitchFamily="34" charset="0"/>
                <a:ea typeface="ＭＳ Ｐゴシック" pitchFamily="-84" charset="-128"/>
                <a:cs typeface="Verdana" pitchFamily="34" charset="0"/>
              </a:rPr>
              <a:t/>
            </a:r>
            <a:br>
              <a:rPr lang="en-CA" sz="2000" b="1" i="1" dirty="0" smtClean="0">
                <a:latin typeface="Verdana" pitchFamily="34" charset="0"/>
                <a:ea typeface="ＭＳ Ｐゴシック" pitchFamily="-84" charset="-128"/>
                <a:cs typeface="Verdana" pitchFamily="34" charset="0"/>
              </a:rPr>
            </a:br>
            <a:r>
              <a:rPr lang="en-CA" sz="2000" b="1" i="1" dirty="0" smtClean="0">
                <a:latin typeface="Verdana" pitchFamily="34" charset="0"/>
                <a:ea typeface="ＭＳ Ｐゴシック" pitchFamily="-84" charset="-128"/>
                <a:cs typeface="Verdana" pitchFamily="34" charset="0"/>
              </a:rPr>
              <a:t/>
            </a:r>
            <a:br>
              <a:rPr lang="en-CA" sz="2000" b="1" i="1" dirty="0" smtClean="0">
                <a:latin typeface="Verdana" pitchFamily="34" charset="0"/>
                <a:ea typeface="ＭＳ Ｐゴシック" pitchFamily="-84" charset="-128"/>
                <a:cs typeface="Verdana" pitchFamily="34" charset="0"/>
              </a:rPr>
            </a:br>
            <a:r>
              <a:rPr lang="en-CA" sz="2000" dirty="0" smtClean="0">
                <a:latin typeface="Verdana" pitchFamily="34" charset="0"/>
                <a:ea typeface="ＭＳ Ｐゴシック" pitchFamily="-84" charset="-128"/>
                <a:cs typeface="Verdana" pitchFamily="34" charset="0"/>
              </a:rPr>
              <a:t>Preparing Language Teacher Educators to Meet National and Global Needs</a:t>
            </a:r>
          </a:p>
          <a:p>
            <a:pPr algn="ctr">
              <a:defRPr/>
            </a:pPr>
            <a:r>
              <a:rPr lang="en-CA" sz="2000" dirty="0" smtClean="0">
                <a:latin typeface="Verdana" pitchFamily="34" charset="0"/>
                <a:ea typeface="ＭＳ Ｐゴシック" pitchFamily="-84" charset="-128"/>
                <a:cs typeface="Verdana" pitchFamily="34" charset="0"/>
              </a:rPr>
              <a:t/>
            </a:r>
            <a:br>
              <a:rPr lang="en-CA" sz="2000" dirty="0" smtClean="0">
                <a:latin typeface="Verdana" pitchFamily="34" charset="0"/>
                <a:ea typeface="ＭＳ Ｐゴシック" pitchFamily="-84" charset="-128"/>
                <a:cs typeface="Verdana" pitchFamily="34" charset="0"/>
              </a:rPr>
            </a:br>
            <a:r>
              <a:rPr lang="fr-CA" sz="2000" i="1" dirty="0" smtClean="0">
                <a:solidFill>
                  <a:srgbClr val="700000"/>
                </a:solidFill>
              </a:rPr>
              <a:t>CARAP/FREPA:  A new </a:t>
            </a:r>
            <a:r>
              <a:rPr lang="fr-CA" sz="2000" i="1" dirty="0" err="1" smtClean="0">
                <a:solidFill>
                  <a:srgbClr val="700000"/>
                </a:solidFill>
              </a:rPr>
              <a:t>way</a:t>
            </a:r>
            <a:r>
              <a:rPr lang="fr-CA" sz="2000" i="1" dirty="0" smtClean="0">
                <a:solidFill>
                  <a:srgbClr val="700000"/>
                </a:solidFill>
              </a:rPr>
              <a:t> of </a:t>
            </a:r>
            <a:r>
              <a:rPr lang="fr-CA" sz="2000" i="1" dirty="0" err="1" smtClean="0">
                <a:solidFill>
                  <a:srgbClr val="700000"/>
                </a:solidFill>
              </a:rPr>
              <a:t>learning</a:t>
            </a:r>
            <a:r>
              <a:rPr lang="fr-CA" sz="2000" i="1" dirty="0" smtClean="0">
                <a:solidFill>
                  <a:srgbClr val="700000"/>
                </a:solidFill>
              </a:rPr>
              <a:t> </a:t>
            </a:r>
            <a:r>
              <a:rPr lang="fr-CA" sz="2000" i="1" dirty="0" err="1" smtClean="0">
                <a:solidFill>
                  <a:srgbClr val="700000"/>
                </a:solidFill>
              </a:rPr>
              <a:t>through</a:t>
            </a:r>
            <a:r>
              <a:rPr lang="fr-CA" sz="2000" i="1" dirty="0" smtClean="0">
                <a:solidFill>
                  <a:srgbClr val="700000"/>
                </a:solidFill>
              </a:rPr>
              <a:t> </a:t>
            </a:r>
            <a:r>
              <a:rPr lang="fr-CA" sz="2000" i="1" dirty="0" err="1" smtClean="0">
                <a:solidFill>
                  <a:srgbClr val="700000"/>
                </a:solidFill>
              </a:rPr>
              <a:t>languages</a:t>
            </a:r>
            <a:r>
              <a:rPr lang="fr-CA" sz="2000" i="1" dirty="0" smtClean="0">
                <a:solidFill>
                  <a:srgbClr val="700000"/>
                </a:solidFill>
              </a:rPr>
              <a:t> </a:t>
            </a:r>
          </a:p>
          <a:p>
            <a:pPr algn="ctr">
              <a:defRPr/>
            </a:pPr>
            <a:endParaRPr lang="fr-CA" sz="2000" i="1" dirty="0" smtClean="0">
              <a:solidFill>
                <a:srgbClr val="700000"/>
              </a:solidFill>
            </a:endParaRPr>
          </a:p>
          <a:p>
            <a:pPr algn="ctr">
              <a:defRPr/>
            </a:pPr>
            <a:r>
              <a:rPr lang="de-AT" sz="2000" i="1" dirty="0" smtClean="0">
                <a:solidFill>
                  <a:srgbClr val="700000"/>
                </a:solidFill>
              </a:rPr>
              <a:t>Laura Ambrosio</a:t>
            </a:r>
          </a:p>
          <a:p>
            <a:pPr algn="ctr">
              <a:defRPr/>
            </a:pPr>
            <a:r>
              <a:rPr lang="de-AT" sz="2000" i="1" dirty="0" smtClean="0">
                <a:solidFill>
                  <a:srgbClr val="700000"/>
                </a:solidFill>
              </a:rPr>
              <a:t>University of Ottawa</a:t>
            </a:r>
            <a:endParaRPr lang="en-CA" sz="2000" dirty="0">
              <a:solidFill>
                <a:srgbClr val="700000"/>
              </a:solidFill>
            </a:endParaRPr>
          </a:p>
          <a:p>
            <a:pPr>
              <a:defRPr/>
            </a:pPr>
            <a:endParaRPr lang="en-CA" dirty="0"/>
          </a:p>
        </p:txBody>
      </p:sp>
      <p:pic>
        <p:nvPicPr>
          <p:cNvPr id="2050" name="Picture 2" descr="C:\Users\ilobcom.UOTTAWA\AppData\Local\Microsoft\Windows\Temporary Internet Files\Content.Outlook\CIKZQYR9\ECML_Logo_3sp_09.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95600" y="5169348"/>
            <a:ext cx="2136234" cy="26212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334000" y="4376399"/>
            <a:ext cx="1143000" cy="1055077"/>
          </a:xfrm>
          <a:prstGeom prst="rect">
            <a:avLst/>
          </a:prstGeom>
        </p:spPr>
      </p:pic>
      <p:pic>
        <p:nvPicPr>
          <p:cNvPr id="8" name="Picture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705600" y="4267200"/>
            <a:ext cx="2161425" cy="1273476"/>
          </a:xfrm>
          <a:prstGeom prst="rect">
            <a:avLst/>
          </a:prstGeom>
        </p:spPr>
      </p:pic>
    </p:spTree>
    <p:extLst>
      <p:ext uri="{BB962C8B-B14F-4D97-AF65-F5344CB8AC3E}">
        <p14:creationId xmlns="" xmlns:p14="http://schemas.microsoft.com/office/powerpoint/2010/main" val="346743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277813"/>
            <a:ext cx="8229600" cy="941387"/>
          </a:xfrm>
        </p:spPr>
        <p:txBody>
          <a:bodyPr/>
          <a:lstStyle/>
          <a:p>
            <a:pPr>
              <a:defRPr/>
            </a:pPr>
            <a:r>
              <a:rPr lang="fr-CA" sz="2000" i="1" dirty="0" smtClean="0">
                <a:solidFill>
                  <a:srgbClr val="700000"/>
                </a:solidFill>
              </a:rPr>
              <a:t>FREPA </a:t>
            </a:r>
            <a:r>
              <a:rPr lang="fr-CA" sz="2000" i="1" dirty="0" err="1" smtClean="0">
                <a:solidFill>
                  <a:srgbClr val="700000"/>
                </a:solidFill>
              </a:rPr>
              <a:t>Glossary</a:t>
            </a:r>
            <a:r>
              <a:rPr lang="fr-CA" sz="2000" i="1" dirty="0" smtClean="0">
                <a:solidFill>
                  <a:srgbClr val="700000"/>
                </a:solidFill>
              </a:rPr>
              <a:t> and </a:t>
            </a:r>
            <a:r>
              <a:rPr lang="fr-CA" sz="2000" i="1" dirty="0" err="1" smtClean="0">
                <a:solidFill>
                  <a:srgbClr val="700000"/>
                </a:solidFill>
              </a:rPr>
              <a:t>terminology</a:t>
            </a:r>
            <a:r>
              <a:rPr lang="fr-CA" sz="2000" i="1" dirty="0" smtClean="0">
                <a:solidFill>
                  <a:srgbClr val="700000"/>
                </a:solidFill>
              </a:rPr>
              <a:t> </a:t>
            </a:r>
          </a:p>
        </p:txBody>
      </p:sp>
      <p:sp>
        <p:nvSpPr>
          <p:cNvPr id="5" name="Espace réservé du numéro de diapositive 4"/>
          <p:cNvSpPr>
            <a:spLocks noGrp="1"/>
          </p:cNvSpPr>
          <p:nvPr>
            <p:ph type="sldNum" sz="quarter" idx="4294967295"/>
          </p:nvPr>
        </p:nvSpPr>
        <p:spPr>
          <a:xfrm>
            <a:off x="7010400" y="6243638"/>
            <a:ext cx="2133600" cy="457200"/>
          </a:xfrm>
          <a:prstGeom prst="rect">
            <a:avLst/>
          </a:prstGeom>
        </p:spPr>
        <p:txBody>
          <a:bodyPr/>
          <a:lstStyle/>
          <a:p>
            <a:pPr>
              <a:defRPr/>
            </a:pPr>
            <a:fld id="{E2312593-243C-4CED-A12D-4465B3672BCC}" type="slidenum">
              <a:rPr lang="en-US"/>
              <a:pPr>
                <a:defRPr/>
              </a:pPr>
              <a:t>10</a:t>
            </a:fld>
            <a:endParaRPr lang="en-US"/>
          </a:p>
        </p:txBody>
      </p:sp>
      <p:graphicFrame>
        <p:nvGraphicFramePr>
          <p:cNvPr id="6" name="Diagramme 5"/>
          <p:cNvGraphicFramePr/>
          <p:nvPr/>
        </p:nvGraphicFramePr>
        <p:xfrm>
          <a:off x="609600" y="990600"/>
          <a:ext cx="7162800" cy="431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1066800" y="609600"/>
            <a:ext cx="6172200" cy="762000"/>
          </a:xfrm>
        </p:spPr>
        <p:txBody>
          <a:bodyPr/>
          <a:lstStyle/>
          <a:p>
            <a:pPr algn="ctr" eaLnBrk="1" hangingPunct="1">
              <a:defRPr/>
            </a:pPr>
            <a:r>
              <a:rPr lang="fr-CA" dirty="0" smtClean="0"/>
              <a:t>FREPA </a:t>
            </a:r>
            <a:r>
              <a:rPr lang="fr-CA" dirty="0" err="1" smtClean="0"/>
              <a:t>Competences</a:t>
            </a:r>
            <a:r>
              <a:rPr lang="fr-CA" dirty="0" smtClean="0"/>
              <a:t> </a:t>
            </a:r>
            <a:br>
              <a:rPr lang="fr-CA" dirty="0" smtClean="0"/>
            </a:br>
            <a:endParaRPr lang="fr-CA" dirty="0" smtClean="0"/>
          </a:p>
        </p:txBody>
      </p:sp>
      <p:sp>
        <p:nvSpPr>
          <p:cNvPr id="6" name="Espace réservé du contenu 5"/>
          <p:cNvSpPr>
            <a:spLocks noGrp="1"/>
          </p:cNvSpPr>
          <p:nvPr>
            <p:ph idx="1"/>
          </p:nvPr>
        </p:nvSpPr>
        <p:spPr>
          <a:xfrm>
            <a:off x="762000" y="1524000"/>
            <a:ext cx="6934200" cy="2971800"/>
          </a:xfrm>
        </p:spPr>
        <p:txBody>
          <a:bodyPr/>
          <a:lstStyle/>
          <a:p>
            <a:pPr algn="ctr">
              <a:buNone/>
              <a:defRPr/>
            </a:pPr>
            <a:endParaRPr lang="fr-CA" sz="1600" dirty="0" smtClean="0"/>
          </a:p>
          <a:p>
            <a:pPr algn="ctr">
              <a:defRPr/>
            </a:pPr>
            <a:endParaRPr lang="fr-CA" sz="1050" dirty="0" smtClean="0"/>
          </a:p>
          <a:p>
            <a:pPr eaLnBrk="1" hangingPunct="1">
              <a:defRPr/>
            </a:pPr>
            <a:r>
              <a:rPr lang="fr-CA" sz="2000" i="1" kern="1200" dirty="0" smtClean="0">
                <a:solidFill>
                  <a:srgbClr val="700000"/>
                </a:solidFill>
                <a:latin typeface="Tahoma" pitchFamily="34" charset="0"/>
                <a:ea typeface="+mn-ea"/>
                <a:cs typeface="+mn-cs"/>
              </a:rPr>
              <a:t>The </a:t>
            </a:r>
            <a:r>
              <a:rPr lang="fr-CA" sz="2000" i="1" kern="1200" dirty="0" err="1" smtClean="0">
                <a:solidFill>
                  <a:srgbClr val="700000"/>
                </a:solidFill>
                <a:latin typeface="Tahoma" pitchFamily="34" charset="0"/>
                <a:ea typeface="+mn-ea"/>
                <a:cs typeface="+mn-cs"/>
              </a:rPr>
              <a:t>competence</a:t>
            </a:r>
            <a:r>
              <a:rPr lang="fr-CA" sz="2000" i="1" kern="1200" dirty="0" smtClean="0">
                <a:solidFill>
                  <a:srgbClr val="700000"/>
                </a:solidFill>
                <a:latin typeface="Tahoma" pitchFamily="34" charset="0"/>
                <a:ea typeface="+mn-ea"/>
                <a:cs typeface="+mn-cs"/>
              </a:rPr>
              <a:t> to manage </a:t>
            </a:r>
            <a:r>
              <a:rPr lang="fr-CA" sz="2000" i="1" kern="1200" dirty="0" err="1" smtClean="0">
                <a:solidFill>
                  <a:srgbClr val="700000"/>
                </a:solidFill>
                <a:latin typeface="Tahoma" pitchFamily="34" charset="0"/>
                <a:ea typeface="+mn-ea"/>
                <a:cs typeface="+mn-cs"/>
              </a:rPr>
              <a:t>linguistic</a:t>
            </a:r>
            <a:r>
              <a:rPr lang="fr-CA" sz="2000" i="1" kern="1200" dirty="0" smtClean="0">
                <a:solidFill>
                  <a:srgbClr val="700000"/>
                </a:solidFill>
                <a:latin typeface="Tahoma" pitchFamily="34" charset="0"/>
                <a:ea typeface="+mn-ea"/>
                <a:cs typeface="+mn-cs"/>
              </a:rPr>
              <a:t> and cultural communication </a:t>
            </a:r>
            <a:r>
              <a:rPr lang="fr-CA" sz="2000" i="1" kern="1200" dirty="0" err="1" smtClean="0">
                <a:solidFill>
                  <a:srgbClr val="700000"/>
                </a:solidFill>
                <a:latin typeface="Tahoma" pitchFamily="34" charset="0"/>
                <a:ea typeface="+mn-ea"/>
                <a:cs typeface="+mn-cs"/>
              </a:rPr>
              <a:t>within</a:t>
            </a:r>
            <a:r>
              <a:rPr lang="fr-CA" sz="2000" i="1" kern="1200" dirty="0" smtClean="0">
                <a:solidFill>
                  <a:srgbClr val="700000"/>
                </a:solidFill>
                <a:latin typeface="Tahoma" pitchFamily="34" charset="0"/>
                <a:ea typeface="+mn-ea"/>
                <a:cs typeface="+mn-cs"/>
              </a:rPr>
              <a:t> a </a:t>
            </a:r>
            <a:r>
              <a:rPr lang="fr-CA" sz="2000" i="1" kern="1200" dirty="0" err="1" smtClean="0">
                <a:solidFill>
                  <a:srgbClr val="700000"/>
                </a:solidFill>
                <a:latin typeface="Tahoma" pitchFamily="34" charset="0"/>
                <a:ea typeface="+mn-ea"/>
                <a:cs typeface="+mn-cs"/>
              </a:rPr>
              <a:t>context</a:t>
            </a:r>
            <a:r>
              <a:rPr lang="fr-CA" sz="2000" i="1" kern="1200" dirty="0" smtClean="0">
                <a:solidFill>
                  <a:srgbClr val="700000"/>
                </a:solidFill>
                <a:latin typeface="Tahoma" pitchFamily="34" charset="0"/>
                <a:ea typeface="+mn-ea"/>
                <a:cs typeface="+mn-cs"/>
              </a:rPr>
              <a:t> of </a:t>
            </a:r>
            <a:r>
              <a:rPr lang="fr-CA" sz="2000" i="1" kern="1200" dirty="0" err="1" smtClean="0">
                <a:solidFill>
                  <a:srgbClr val="700000"/>
                </a:solidFill>
                <a:latin typeface="Tahoma" pitchFamily="34" charset="0"/>
                <a:ea typeface="+mn-ea"/>
                <a:cs typeface="+mn-cs"/>
              </a:rPr>
              <a:t>otherness</a:t>
            </a:r>
            <a:endParaRPr lang="fr-CA" sz="2000" i="1" kern="1200" dirty="0" smtClean="0">
              <a:solidFill>
                <a:srgbClr val="700000"/>
              </a:solidFill>
              <a:latin typeface="Tahoma" pitchFamily="34" charset="0"/>
              <a:ea typeface="+mn-ea"/>
              <a:cs typeface="+mn-cs"/>
            </a:endParaRPr>
          </a:p>
          <a:p>
            <a:pPr eaLnBrk="1" hangingPunct="1">
              <a:defRPr/>
            </a:pPr>
            <a:endParaRPr lang="fr-CA" sz="2000" i="1" kern="1200" dirty="0" smtClean="0">
              <a:solidFill>
                <a:srgbClr val="700000"/>
              </a:solidFill>
              <a:latin typeface="Tahoma" pitchFamily="34" charset="0"/>
              <a:ea typeface="+mn-ea"/>
              <a:cs typeface="+mn-cs"/>
            </a:endParaRPr>
          </a:p>
          <a:p>
            <a:pPr eaLnBrk="1" hangingPunct="1">
              <a:defRPr/>
            </a:pPr>
            <a:r>
              <a:rPr lang="fr-CA" sz="2000" i="1" kern="1200" dirty="0" smtClean="0">
                <a:solidFill>
                  <a:srgbClr val="700000"/>
                </a:solidFill>
                <a:latin typeface="Tahoma" pitchFamily="34" charset="0"/>
                <a:ea typeface="+mn-ea"/>
                <a:cs typeface="+mn-cs"/>
              </a:rPr>
              <a:t>The </a:t>
            </a:r>
            <a:r>
              <a:rPr lang="fr-CA" sz="2000" i="1" kern="1200" dirty="0" err="1" smtClean="0">
                <a:solidFill>
                  <a:srgbClr val="700000"/>
                </a:solidFill>
                <a:latin typeface="Tahoma" pitchFamily="34" charset="0"/>
                <a:ea typeface="+mn-ea"/>
                <a:cs typeface="+mn-cs"/>
              </a:rPr>
              <a:t>competence</a:t>
            </a:r>
            <a:r>
              <a:rPr lang="fr-CA" sz="2000" i="1" kern="1200" dirty="0" smtClean="0">
                <a:solidFill>
                  <a:srgbClr val="700000"/>
                </a:solidFill>
                <a:latin typeface="Tahoma" pitchFamily="34" charset="0"/>
                <a:ea typeface="+mn-ea"/>
                <a:cs typeface="+mn-cs"/>
              </a:rPr>
              <a:t> of </a:t>
            </a:r>
            <a:r>
              <a:rPr lang="fr-CA" sz="2000" i="1" kern="1200" dirty="0" err="1" smtClean="0">
                <a:solidFill>
                  <a:srgbClr val="700000"/>
                </a:solidFill>
                <a:latin typeface="Tahoma" pitchFamily="34" charset="0"/>
                <a:ea typeface="+mn-ea"/>
                <a:cs typeface="+mn-cs"/>
              </a:rPr>
              <a:t>constructing</a:t>
            </a:r>
            <a:r>
              <a:rPr lang="fr-CA" sz="2000" i="1" kern="1200" dirty="0" smtClean="0">
                <a:solidFill>
                  <a:srgbClr val="700000"/>
                </a:solidFill>
                <a:latin typeface="Tahoma" pitchFamily="34" charset="0"/>
                <a:ea typeface="+mn-ea"/>
                <a:cs typeface="+mn-cs"/>
              </a:rPr>
              <a:t> and </a:t>
            </a:r>
            <a:r>
              <a:rPr lang="fr-CA" sz="2000" i="1" kern="1200" dirty="0" err="1" smtClean="0">
                <a:solidFill>
                  <a:srgbClr val="700000"/>
                </a:solidFill>
                <a:latin typeface="Tahoma" pitchFamily="34" charset="0"/>
                <a:ea typeface="+mn-ea"/>
                <a:cs typeface="+mn-cs"/>
              </a:rPr>
              <a:t>developing</a:t>
            </a:r>
            <a:r>
              <a:rPr lang="fr-CA" sz="2000" i="1" kern="1200" dirty="0" smtClean="0">
                <a:solidFill>
                  <a:srgbClr val="700000"/>
                </a:solidFill>
                <a:latin typeface="Tahoma" pitchFamily="34" charset="0"/>
                <a:ea typeface="+mn-ea"/>
                <a:cs typeface="+mn-cs"/>
              </a:rPr>
              <a:t> a </a:t>
            </a:r>
            <a:r>
              <a:rPr lang="fr-CA" sz="2000" i="1" kern="1200" dirty="0" err="1" smtClean="0">
                <a:solidFill>
                  <a:srgbClr val="700000"/>
                </a:solidFill>
                <a:latin typeface="Tahoma" pitchFamily="34" charset="0"/>
                <a:ea typeface="+mn-ea"/>
                <a:cs typeface="+mn-cs"/>
              </a:rPr>
              <a:t>pluralistic</a:t>
            </a:r>
            <a:r>
              <a:rPr lang="fr-CA" sz="2000" i="1" kern="1200" dirty="0" smtClean="0">
                <a:solidFill>
                  <a:srgbClr val="700000"/>
                </a:solidFill>
                <a:latin typeface="Tahoma" pitchFamily="34" charset="0"/>
                <a:ea typeface="+mn-ea"/>
                <a:cs typeface="+mn-cs"/>
              </a:rPr>
              <a:t> </a:t>
            </a:r>
            <a:r>
              <a:rPr lang="fr-CA" sz="2000" i="1" kern="1200" dirty="0" err="1" smtClean="0">
                <a:solidFill>
                  <a:srgbClr val="700000"/>
                </a:solidFill>
                <a:latin typeface="Tahoma" pitchFamily="34" charset="0"/>
                <a:ea typeface="+mn-ea"/>
                <a:cs typeface="+mn-cs"/>
              </a:rPr>
              <a:t>repertoire</a:t>
            </a:r>
            <a:r>
              <a:rPr lang="fr-CA" sz="2000" i="1" kern="1200" dirty="0" smtClean="0">
                <a:solidFill>
                  <a:srgbClr val="700000"/>
                </a:solidFill>
                <a:latin typeface="Tahoma" pitchFamily="34" charset="0"/>
                <a:ea typeface="+mn-ea"/>
                <a:cs typeface="+mn-cs"/>
              </a:rPr>
              <a:t> of </a:t>
            </a:r>
            <a:r>
              <a:rPr lang="fr-CA" sz="2000" i="1" kern="1200" dirty="0" err="1" smtClean="0">
                <a:solidFill>
                  <a:srgbClr val="700000"/>
                </a:solidFill>
                <a:latin typeface="Tahoma" pitchFamily="34" charset="0"/>
                <a:ea typeface="+mn-ea"/>
                <a:cs typeface="+mn-cs"/>
              </a:rPr>
              <a:t>languages</a:t>
            </a:r>
            <a:r>
              <a:rPr lang="fr-CA" sz="2000" i="1" kern="1200" dirty="0" smtClean="0">
                <a:solidFill>
                  <a:srgbClr val="700000"/>
                </a:solidFill>
                <a:latin typeface="Tahoma" pitchFamily="34" charset="0"/>
                <a:ea typeface="+mn-ea"/>
                <a:cs typeface="+mn-cs"/>
              </a:rPr>
              <a:t> and cultures</a:t>
            </a:r>
          </a:p>
        </p:txBody>
      </p:sp>
      <p:sp>
        <p:nvSpPr>
          <p:cNvPr id="242691" name="Rectangle 3"/>
          <p:cNvSpPr>
            <a:spLocks noGrp="1" noChangeArrowheads="1"/>
          </p:cNvSpPr>
          <p:nvPr>
            <p:ph type="body" sz="half" idx="2"/>
          </p:nvPr>
        </p:nvSpPr>
        <p:spPr>
          <a:xfrm>
            <a:off x="457201" y="4267200"/>
            <a:ext cx="1295400" cy="1858963"/>
          </a:xfrm>
        </p:spPr>
        <p:txBody>
          <a:bodyPr/>
          <a:lstStyle/>
          <a:p>
            <a:pPr algn="ctr" eaLnBrk="1" hangingPunct="1">
              <a:defRPr/>
            </a:pPr>
            <a:endParaRPr lang="fr-CA" sz="1800" dirty="0" smtClean="0"/>
          </a:p>
          <a:p>
            <a:pPr algn="ctr">
              <a:defRPr/>
            </a:pPr>
            <a:endParaRPr lang="fr-CA" sz="800" dirty="0" smtClean="0"/>
          </a:p>
          <a:p>
            <a:pPr algn="ctr">
              <a:defRPr/>
            </a:pPr>
            <a:endParaRPr lang="fr-CA" sz="800" dirty="0" smtClean="0"/>
          </a:p>
          <a:p>
            <a:pPr algn="ctr" eaLnBrk="1" hangingPunct="1">
              <a:defRPr/>
            </a:pPr>
            <a:endParaRPr lang="fr-CA" sz="1800" dirty="0" smtClean="0"/>
          </a:p>
        </p:txBody>
      </p:sp>
      <p:sp>
        <p:nvSpPr>
          <p:cNvPr id="5" name="Espace réservé du numéro de diapositive 4"/>
          <p:cNvSpPr>
            <a:spLocks noGrp="1"/>
          </p:cNvSpPr>
          <p:nvPr>
            <p:ph type="sldNum" sz="quarter" idx="4294967295"/>
          </p:nvPr>
        </p:nvSpPr>
        <p:spPr>
          <a:xfrm>
            <a:off x="7010400" y="6243638"/>
            <a:ext cx="2133600" cy="457200"/>
          </a:xfrm>
          <a:prstGeom prst="rect">
            <a:avLst/>
          </a:prstGeom>
        </p:spPr>
        <p:txBody>
          <a:bodyPr/>
          <a:lstStyle/>
          <a:p>
            <a:pPr>
              <a:defRPr/>
            </a:pPr>
            <a:fld id="{BC8BBB9E-D3C4-4C6D-BF27-FF2039D3DFFC}" type="slidenum">
              <a:rPr lang="en-US"/>
              <a:pPr>
                <a:defRPr/>
              </a:pPr>
              <a:t>11</a:t>
            </a:fld>
            <a:endParaRPr lang="en-US"/>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641350"/>
          </a:xfrm>
        </p:spPr>
        <p:txBody>
          <a:bodyPr/>
          <a:lstStyle/>
          <a:p>
            <a:r>
              <a:rPr lang="fr-CA" dirty="0" smtClean="0"/>
              <a:t>Ressources</a:t>
            </a:r>
            <a:endParaRPr lang="en-CA" dirty="0"/>
          </a:p>
        </p:txBody>
      </p:sp>
      <p:sp>
        <p:nvSpPr>
          <p:cNvPr id="3" name="Espace réservé du contenu 2"/>
          <p:cNvSpPr>
            <a:spLocks noGrp="1"/>
          </p:cNvSpPr>
          <p:nvPr>
            <p:ph idx="1"/>
          </p:nvPr>
        </p:nvSpPr>
        <p:spPr>
          <a:xfrm>
            <a:off x="3505200" y="762000"/>
            <a:ext cx="4495800" cy="4495800"/>
          </a:xfrm>
        </p:spPr>
        <p:txBody>
          <a:bodyPr/>
          <a:lstStyle/>
          <a:p>
            <a:pPr algn="ctr" fontAlgn="auto">
              <a:spcAft>
                <a:spcPts val="0"/>
              </a:spcAft>
              <a:buNone/>
              <a:defRPr/>
            </a:pPr>
            <a:r>
              <a:rPr lang="fr-CA" sz="1200" i="1" kern="1200" dirty="0" err="1" smtClean="0">
                <a:solidFill>
                  <a:srgbClr val="700000"/>
                </a:solidFill>
                <a:latin typeface="Tahoma" pitchFamily="34" charset="0"/>
                <a:ea typeface="+mn-ea"/>
                <a:cs typeface="+mn-cs"/>
              </a:rPr>
              <a:t>Descriptors</a:t>
            </a:r>
            <a:r>
              <a:rPr lang="fr-CA" sz="1200" i="1" kern="1200" dirty="0" smtClean="0">
                <a:solidFill>
                  <a:srgbClr val="700000"/>
                </a:solidFill>
                <a:latin typeface="Tahoma" pitchFamily="34" charset="0"/>
                <a:ea typeface="+mn-ea"/>
                <a:cs typeface="+mn-cs"/>
              </a:rPr>
              <a:t> for  « Culture »</a:t>
            </a:r>
          </a:p>
          <a:p>
            <a:pPr algn="ctr" fontAlgn="auto">
              <a:spcAft>
                <a:spcPts val="0"/>
              </a:spcAft>
              <a:buNone/>
              <a:defRPr/>
            </a:pPr>
            <a:endParaRPr lang="fr-CA" sz="1200" i="1" kern="1200" dirty="0" smtClean="0">
              <a:solidFill>
                <a:srgbClr val="700000"/>
              </a:solidFill>
              <a:latin typeface="Tahoma" pitchFamily="34" charset="0"/>
              <a:ea typeface="+mn-ea"/>
              <a:cs typeface="+mn-cs"/>
            </a:endParaRPr>
          </a:p>
          <a:p>
            <a:pPr fontAlgn="auto">
              <a:spcAft>
                <a:spcPts val="0"/>
              </a:spcAft>
              <a:defRPr/>
            </a:pPr>
            <a:r>
              <a:rPr lang="fr-CA" sz="1200" b="1" i="1" kern="1200" dirty="0" smtClean="0">
                <a:solidFill>
                  <a:srgbClr val="009900"/>
                </a:solidFill>
                <a:latin typeface="Tahoma" pitchFamily="34" charset="0"/>
                <a:ea typeface="+mn-ea"/>
                <a:cs typeface="+mn-cs"/>
              </a:rPr>
              <a:t>K.</a:t>
            </a:r>
            <a:r>
              <a:rPr lang="fr-CA" sz="1200" i="1" kern="1200" dirty="0" smtClean="0">
                <a:solidFill>
                  <a:srgbClr val="009900"/>
                </a:solidFill>
                <a:latin typeface="Tahoma" pitchFamily="34" charset="0"/>
                <a:ea typeface="+mn-ea"/>
                <a:cs typeface="+mn-cs"/>
              </a:rPr>
              <a:t>  </a:t>
            </a:r>
            <a:r>
              <a:rPr lang="fr-CA" sz="1200" i="1" kern="1200" dirty="0" err="1" smtClean="0">
                <a:solidFill>
                  <a:srgbClr val="009900"/>
                </a:solidFill>
                <a:latin typeface="Tahoma" pitchFamily="34" charset="0"/>
                <a:ea typeface="+mn-ea"/>
                <a:cs typeface="+mn-cs"/>
              </a:rPr>
              <a:t>Knowking</a:t>
            </a:r>
            <a:r>
              <a:rPr lang="fr-CA" sz="1200" i="1" kern="1200" dirty="0" smtClean="0">
                <a:solidFill>
                  <a:srgbClr val="009900"/>
                </a:solidFill>
                <a:latin typeface="Tahoma" pitchFamily="34" charset="0"/>
                <a:ea typeface="+mn-ea"/>
                <a:cs typeface="+mn-cs"/>
              </a:rPr>
              <a:t> </a:t>
            </a:r>
            <a:r>
              <a:rPr lang="fr-CA" sz="1200" i="1" kern="1200" dirty="0" err="1" smtClean="0">
                <a:solidFill>
                  <a:srgbClr val="009900"/>
                </a:solidFill>
                <a:latin typeface="Tahoma" pitchFamily="34" charset="0"/>
                <a:ea typeface="+mn-ea"/>
                <a:cs typeface="+mn-cs"/>
              </a:rPr>
              <a:t>that</a:t>
            </a:r>
            <a:r>
              <a:rPr lang="fr-CA" sz="1200" i="1" kern="1200" dirty="0" smtClean="0">
                <a:solidFill>
                  <a:srgbClr val="009900"/>
                </a:solidFill>
                <a:latin typeface="Tahoma" pitchFamily="34" charset="0"/>
                <a:ea typeface="+mn-ea"/>
                <a:cs typeface="+mn-cs"/>
              </a:rPr>
              <a:t> </a:t>
            </a:r>
            <a:r>
              <a:rPr lang="fr-CA" sz="1200" i="1" kern="1200" dirty="0" err="1" smtClean="0">
                <a:solidFill>
                  <a:srgbClr val="009900"/>
                </a:solidFill>
                <a:latin typeface="Tahoma" pitchFamily="34" charset="0"/>
                <a:ea typeface="+mn-ea"/>
                <a:cs typeface="+mn-cs"/>
              </a:rPr>
              <a:t>each</a:t>
            </a:r>
            <a:r>
              <a:rPr lang="fr-CA" sz="1200" i="1" kern="1200" dirty="0" smtClean="0">
                <a:solidFill>
                  <a:srgbClr val="009900"/>
                </a:solidFill>
                <a:latin typeface="Tahoma" pitchFamily="34" charset="0"/>
                <a:ea typeface="+mn-ea"/>
                <a:cs typeface="+mn-cs"/>
              </a:rPr>
              <a:t> culture </a:t>
            </a:r>
            <a:r>
              <a:rPr lang="fr-CA" sz="1200" i="1" kern="1200" dirty="0" err="1" smtClean="0">
                <a:solidFill>
                  <a:srgbClr val="009900"/>
                </a:solidFill>
                <a:latin typeface="Tahoma" pitchFamily="34" charset="0"/>
                <a:ea typeface="+mn-ea"/>
                <a:cs typeface="+mn-cs"/>
              </a:rPr>
              <a:t>determines</a:t>
            </a:r>
            <a:r>
              <a:rPr lang="fr-CA" sz="1200" i="1" kern="1200" dirty="0" smtClean="0">
                <a:solidFill>
                  <a:srgbClr val="009900"/>
                </a:solidFill>
                <a:latin typeface="Tahoma" pitchFamily="34" charset="0"/>
                <a:ea typeface="+mn-ea"/>
                <a:cs typeface="+mn-cs"/>
              </a:rPr>
              <a:t> / </a:t>
            </a:r>
            <a:r>
              <a:rPr lang="fr-CA" sz="1200" i="1" kern="1200" dirty="0" err="1" smtClean="0">
                <a:solidFill>
                  <a:srgbClr val="009900"/>
                </a:solidFill>
                <a:latin typeface="Tahoma" pitchFamily="34" charset="0"/>
                <a:ea typeface="+mn-ea"/>
                <a:cs typeface="+mn-cs"/>
              </a:rPr>
              <a:t>organizes</a:t>
            </a:r>
            <a:r>
              <a:rPr lang="fr-CA" sz="1200" i="1" kern="1200" dirty="0" smtClean="0">
                <a:solidFill>
                  <a:srgbClr val="009900"/>
                </a:solidFill>
                <a:latin typeface="Tahoma" pitchFamily="34" charset="0"/>
                <a:ea typeface="+mn-ea"/>
                <a:cs typeface="+mn-cs"/>
              </a:rPr>
              <a:t> , </a:t>
            </a:r>
            <a:r>
              <a:rPr lang="fr-CA" sz="1200" i="1" kern="1200" dirty="0" err="1" smtClean="0">
                <a:solidFill>
                  <a:srgbClr val="009900"/>
                </a:solidFill>
                <a:latin typeface="Tahoma" pitchFamily="34" charset="0"/>
                <a:ea typeface="+mn-ea"/>
                <a:cs typeface="+mn-cs"/>
              </a:rPr>
              <a:t>at</a:t>
            </a:r>
            <a:r>
              <a:rPr lang="fr-CA" sz="1200" i="1" kern="1200" dirty="0" smtClean="0">
                <a:solidFill>
                  <a:srgbClr val="009900"/>
                </a:solidFill>
                <a:latin typeface="Tahoma" pitchFamily="34" charset="0"/>
                <a:ea typeface="+mn-ea"/>
                <a:cs typeface="+mn-cs"/>
              </a:rPr>
              <a:t> least </a:t>
            </a:r>
            <a:r>
              <a:rPr lang="fr-CA" sz="1200" i="1" kern="1200" dirty="0" err="1" smtClean="0">
                <a:solidFill>
                  <a:srgbClr val="009900"/>
                </a:solidFill>
                <a:latin typeface="Tahoma" pitchFamily="34" charset="0"/>
                <a:ea typeface="+mn-ea"/>
                <a:cs typeface="+mn-cs"/>
              </a:rPr>
              <a:t>partially</a:t>
            </a:r>
            <a:r>
              <a:rPr lang="fr-CA" sz="1200" i="1" kern="1200" dirty="0" smtClean="0">
                <a:solidFill>
                  <a:srgbClr val="009900"/>
                </a:solidFill>
                <a:latin typeface="Tahoma" pitchFamily="34" charset="0"/>
                <a:ea typeface="+mn-ea"/>
                <a:cs typeface="+mn-cs"/>
              </a:rPr>
              <a:t>, the perception / a vision of the world, a </a:t>
            </a:r>
            <a:r>
              <a:rPr lang="fr-CA" sz="1200" i="1" kern="1200" dirty="0" err="1" smtClean="0">
                <a:solidFill>
                  <a:srgbClr val="009900"/>
                </a:solidFill>
                <a:latin typeface="Tahoma" pitchFamily="34" charset="0"/>
                <a:ea typeface="+mn-ea"/>
                <a:cs typeface="+mn-cs"/>
              </a:rPr>
              <a:t>way</a:t>
            </a:r>
            <a:r>
              <a:rPr lang="fr-CA" sz="1200" i="1" kern="1200" dirty="0" smtClean="0">
                <a:solidFill>
                  <a:srgbClr val="009900"/>
                </a:solidFill>
                <a:latin typeface="Tahoma" pitchFamily="34" charset="0"/>
                <a:ea typeface="+mn-ea"/>
                <a:cs typeface="+mn-cs"/>
              </a:rPr>
              <a:t> of </a:t>
            </a:r>
            <a:r>
              <a:rPr lang="fr-CA" sz="1200" i="1" kern="1200" dirty="0" err="1" smtClean="0">
                <a:solidFill>
                  <a:srgbClr val="009900"/>
                </a:solidFill>
                <a:latin typeface="Tahoma" pitchFamily="34" charset="0"/>
                <a:ea typeface="+mn-ea"/>
                <a:cs typeface="+mn-cs"/>
              </a:rPr>
              <a:t>thinking</a:t>
            </a:r>
            <a:r>
              <a:rPr lang="fr-CA" sz="1200" i="1" kern="1200" dirty="0" smtClean="0">
                <a:solidFill>
                  <a:srgbClr val="009900"/>
                </a:solidFill>
                <a:latin typeface="Tahoma" pitchFamily="34" charset="0"/>
                <a:ea typeface="+mn-ea"/>
                <a:cs typeface="+mn-cs"/>
              </a:rPr>
              <a:t> the  world/ a </a:t>
            </a:r>
            <a:r>
              <a:rPr lang="fr-CA" sz="1200" i="1" kern="1200" dirty="0" err="1" smtClean="0">
                <a:solidFill>
                  <a:srgbClr val="009900"/>
                </a:solidFill>
                <a:latin typeface="Tahoma" pitchFamily="34" charset="0"/>
                <a:ea typeface="+mn-ea"/>
                <a:cs typeface="+mn-cs"/>
              </a:rPr>
              <a:t>way</a:t>
            </a:r>
            <a:r>
              <a:rPr lang="fr-CA" sz="1200" i="1" kern="1200" dirty="0" smtClean="0">
                <a:solidFill>
                  <a:srgbClr val="009900"/>
                </a:solidFill>
                <a:latin typeface="Tahoma" pitchFamily="34" charset="0"/>
                <a:ea typeface="+mn-ea"/>
                <a:cs typeface="+mn-cs"/>
              </a:rPr>
              <a:t> of </a:t>
            </a:r>
            <a:r>
              <a:rPr lang="fr-CA" sz="1200" i="1" kern="1200" dirty="0" err="1" smtClean="0">
                <a:solidFill>
                  <a:srgbClr val="009900"/>
                </a:solidFill>
                <a:latin typeface="Tahoma" pitchFamily="34" charset="0"/>
                <a:ea typeface="+mn-ea"/>
                <a:cs typeface="+mn-cs"/>
              </a:rPr>
              <a:t>thinking</a:t>
            </a:r>
            <a:r>
              <a:rPr lang="fr-CA" sz="1200" i="1" kern="1200" dirty="0" smtClean="0">
                <a:solidFill>
                  <a:srgbClr val="009900"/>
                </a:solidFill>
                <a:latin typeface="Tahoma" pitchFamily="34" charset="0"/>
                <a:ea typeface="+mn-ea"/>
                <a:cs typeface="+mn-cs"/>
              </a:rPr>
              <a:t> of the </a:t>
            </a:r>
            <a:r>
              <a:rPr lang="fr-CA" sz="1200" i="1" kern="1200" dirty="0" err="1" smtClean="0">
                <a:solidFill>
                  <a:srgbClr val="009900"/>
                </a:solidFill>
                <a:latin typeface="Tahoma" pitchFamily="34" charset="0"/>
                <a:ea typeface="+mn-ea"/>
                <a:cs typeface="+mn-cs"/>
              </a:rPr>
              <a:t>community</a:t>
            </a:r>
            <a:endParaRPr lang="fr-CA" sz="1200" i="1" kern="1200" dirty="0" smtClean="0">
              <a:solidFill>
                <a:srgbClr val="009900"/>
              </a:solidFill>
              <a:latin typeface="Tahoma" pitchFamily="34" charset="0"/>
              <a:ea typeface="+mn-ea"/>
              <a:cs typeface="+mn-cs"/>
            </a:endParaRPr>
          </a:p>
          <a:p>
            <a:pPr fontAlgn="auto">
              <a:spcAft>
                <a:spcPts val="0"/>
              </a:spcAft>
              <a:defRPr/>
            </a:pPr>
            <a:r>
              <a:rPr lang="fr-CA" sz="1200" b="1" i="1" kern="1200" dirty="0" smtClean="0">
                <a:solidFill>
                  <a:srgbClr val="009900"/>
                </a:solidFill>
                <a:latin typeface="Tahoma" pitchFamily="34" charset="0"/>
                <a:ea typeface="+mn-ea"/>
                <a:cs typeface="+mn-cs"/>
              </a:rPr>
              <a:t>K.</a:t>
            </a:r>
            <a:r>
              <a:rPr lang="fr-CA" sz="1200" i="1" kern="1200" dirty="0" smtClean="0">
                <a:solidFill>
                  <a:srgbClr val="009900"/>
                </a:solidFill>
                <a:latin typeface="Tahoma" pitchFamily="34" charset="0"/>
                <a:ea typeface="+mn-ea"/>
                <a:cs typeface="+mn-cs"/>
              </a:rPr>
              <a:t> </a:t>
            </a:r>
            <a:r>
              <a:rPr lang="fr-CA" sz="1200" i="1" kern="1200" dirty="0" err="1" smtClean="0">
                <a:solidFill>
                  <a:srgbClr val="009900"/>
                </a:solidFill>
                <a:latin typeface="Tahoma" pitchFamily="34" charset="0"/>
                <a:ea typeface="+mn-ea"/>
                <a:cs typeface="+mn-cs"/>
              </a:rPr>
              <a:t>Knowking</a:t>
            </a:r>
            <a:r>
              <a:rPr lang="fr-CA" sz="1200" i="1" kern="1200" dirty="0" smtClean="0">
                <a:solidFill>
                  <a:srgbClr val="009900"/>
                </a:solidFill>
                <a:latin typeface="Tahoma" pitchFamily="34" charset="0"/>
                <a:ea typeface="+mn-ea"/>
                <a:cs typeface="+mn-cs"/>
              </a:rPr>
              <a:t> </a:t>
            </a:r>
            <a:r>
              <a:rPr lang="fr-CA" sz="1200" i="1" kern="1200" dirty="0" err="1" smtClean="0">
                <a:solidFill>
                  <a:srgbClr val="009900"/>
                </a:solidFill>
                <a:latin typeface="Tahoma" pitchFamily="34" charset="0"/>
                <a:ea typeface="+mn-ea"/>
                <a:cs typeface="+mn-cs"/>
              </a:rPr>
              <a:t>that</a:t>
            </a:r>
            <a:r>
              <a:rPr lang="fr-CA" sz="1200" i="1" kern="1200" dirty="0" smtClean="0">
                <a:solidFill>
                  <a:srgbClr val="009900"/>
                </a:solidFill>
                <a:latin typeface="Tahoma" pitchFamily="34" charset="0"/>
                <a:ea typeface="+mn-ea"/>
                <a:cs typeface="+mn-cs"/>
              </a:rPr>
              <a:t> </a:t>
            </a:r>
            <a:r>
              <a:rPr lang="fr-CA" sz="1200" i="1" kern="1200" dirty="0" err="1" smtClean="0">
                <a:solidFill>
                  <a:srgbClr val="009900"/>
                </a:solidFill>
                <a:latin typeface="Tahoma" pitchFamily="34" charset="0"/>
                <a:ea typeface="+mn-ea"/>
                <a:cs typeface="+mn-cs"/>
              </a:rPr>
              <a:t>we</a:t>
            </a:r>
            <a:r>
              <a:rPr lang="fr-CA" sz="1200" i="1" kern="1200" dirty="0" smtClean="0">
                <a:solidFill>
                  <a:srgbClr val="009900"/>
                </a:solidFill>
                <a:latin typeface="Tahoma" pitchFamily="34" charset="0"/>
                <a:ea typeface="+mn-ea"/>
                <a:cs typeface="+mn-cs"/>
              </a:rPr>
              <a:t> </a:t>
            </a:r>
            <a:r>
              <a:rPr lang="fr-CA" sz="1200" i="1" kern="1200" dirty="0" err="1" smtClean="0">
                <a:solidFill>
                  <a:srgbClr val="009900"/>
                </a:solidFill>
                <a:latin typeface="Tahoma" pitchFamily="34" charset="0"/>
                <a:ea typeface="+mn-ea"/>
                <a:cs typeface="+mn-cs"/>
              </a:rPr>
              <a:t>can</a:t>
            </a:r>
            <a:r>
              <a:rPr lang="fr-CA" sz="1200" i="1" kern="1200" dirty="0" smtClean="0">
                <a:solidFill>
                  <a:srgbClr val="009900"/>
                </a:solidFill>
                <a:latin typeface="Tahoma" pitchFamily="34" charset="0"/>
                <a:ea typeface="+mn-ea"/>
                <a:cs typeface="+mn-cs"/>
              </a:rPr>
              <a:t> use </a:t>
            </a:r>
            <a:r>
              <a:rPr lang="fr-CA" sz="1200" i="1" kern="1200" dirty="0" err="1" smtClean="0">
                <a:solidFill>
                  <a:srgbClr val="009900"/>
                </a:solidFill>
                <a:latin typeface="Tahoma" pitchFamily="34" charset="0"/>
                <a:ea typeface="+mn-ea"/>
                <a:cs typeface="+mn-cs"/>
              </a:rPr>
              <a:t>similarities</a:t>
            </a:r>
            <a:r>
              <a:rPr lang="fr-CA" sz="1200" i="1" kern="1200" dirty="0" smtClean="0">
                <a:solidFill>
                  <a:srgbClr val="009900"/>
                </a:solidFill>
                <a:latin typeface="Tahoma" pitchFamily="34" charset="0"/>
                <a:ea typeface="+mn-ea"/>
                <a:cs typeface="+mn-cs"/>
              </a:rPr>
              <a:t> </a:t>
            </a:r>
            <a:r>
              <a:rPr lang="fr-CA" sz="1200" i="1" kern="1200" dirty="0" err="1" smtClean="0">
                <a:solidFill>
                  <a:srgbClr val="009900"/>
                </a:solidFill>
                <a:latin typeface="Tahoma" pitchFamily="34" charset="0"/>
                <a:ea typeface="+mn-ea"/>
                <a:cs typeface="+mn-cs"/>
              </a:rPr>
              <a:t>between</a:t>
            </a:r>
            <a:r>
              <a:rPr lang="fr-CA" sz="1200" i="1" kern="1200" dirty="0" smtClean="0">
                <a:solidFill>
                  <a:srgbClr val="009900"/>
                </a:solidFill>
                <a:latin typeface="Tahoma" pitchFamily="34" charset="0"/>
                <a:ea typeface="+mn-ea"/>
                <a:cs typeface="+mn-cs"/>
              </a:rPr>
              <a:t> </a:t>
            </a:r>
            <a:r>
              <a:rPr lang="fr-CA" sz="1200" i="1" kern="1200" dirty="0" err="1" smtClean="0">
                <a:solidFill>
                  <a:srgbClr val="009900"/>
                </a:solidFill>
                <a:latin typeface="Tahoma" pitchFamily="34" charset="0"/>
                <a:ea typeface="+mn-ea"/>
                <a:cs typeface="+mn-cs"/>
              </a:rPr>
              <a:t>languages</a:t>
            </a:r>
            <a:r>
              <a:rPr lang="fr-CA" sz="1200" i="1" kern="1200" dirty="0" smtClean="0">
                <a:solidFill>
                  <a:srgbClr val="009900"/>
                </a:solidFill>
                <a:latin typeface="Tahoma" pitchFamily="34" charset="0"/>
                <a:ea typeface="+mn-ea"/>
                <a:cs typeface="+mn-cs"/>
              </a:rPr>
              <a:t> (structure, </a:t>
            </a:r>
            <a:r>
              <a:rPr lang="fr-CA" sz="1200" i="1" kern="1200" dirty="0" err="1" smtClean="0">
                <a:solidFill>
                  <a:srgbClr val="009900"/>
                </a:solidFill>
                <a:latin typeface="Tahoma" pitchFamily="34" charset="0"/>
                <a:ea typeface="+mn-ea"/>
                <a:cs typeface="+mn-cs"/>
              </a:rPr>
              <a:t>discurse</a:t>
            </a:r>
            <a:r>
              <a:rPr lang="fr-CA" sz="1200" i="1" kern="1200" dirty="0" smtClean="0">
                <a:solidFill>
                  <a:srgbClr val="009900"/>
                </a:solidFill>
                <a:latin typeface="Tahoma" pitchFamily="34" charset="0"/>
                <a:ea typeface="+mn-ea"/>
                <a:cs typeface="+mn-cs"/>
              </a:rPr>
              <a:t>, </a:t>
            </a:r>
            <a:r>
              <a:rPr lang="fr-CA" sz="1200" i="1" kern="1200" dirty="0" err="1" smtClean="0">
                <a:solidFill>
                  <a:srgbClr val="009900"/>
                </a:solidFill>
                <a:latin typeface="Tahoma" pitchFamily="34" charset="0"/>
                <a:ea typeface="+mn-ea"/>
                <a:cs typeface="+mn-cs"/>
              </a:rPr>
              <a:t>pragmatics</a:t>
            </a:r>
            <a:r>
              <a:rPr lang="fr-CA" sz="1200" i="1" kern="1200" dirty="0" smtClean="0">
                <a:solidFill>
                  <a:srgbClr val="009900"/>
                </a:solidFill>
                <a:latin typeface="Tahoma" pitchFamily="34" charset="0"/>
                <a:ea typeface="+mn-ea"/>
                <a:cs typeface="+mn-cs"/>
              </a:rPr>
              <a:t>) to </a:t>
            </a:r>
            <a:r>
              <a:rPr lang="fr-CA" sz="1200" i="1" kern="1200" dirty="0" err="1" smtClean="0">
                <a:solidFill>
                  <a:srgbClr val="009900"/>
                </a:solidFill>
                <a:latin typeface="Tahoma" pitchFamily="34" charset="0"/>
                <a:ea typeface="+mn-ea"/>
                <a:cs typeface="+mn-cs"/>
              </a:rPr>
              <a:t>learn</a:t>
            </a:r>
            <a:r>
              <a:rPr lang="fr-CA" sz="1200" i="1" kern="1200" dirty="0" smtClean="0">
                <a:solidFill>
                  <a:srgbClr val="009900"/>
                </a:solidFill>
                <a:latin typeface="Tahoma" pitchFamily="34" charset="0"/>
                <a:ea typeface="+mn-ea"/>
                <a:cs typeface="+mn-cs"/>
              </a:rPr>
              <a:t> </a:t>
            </a:r>
            <a:r>
              <a:rPr lang="fr-CA" sz="1200" i="1" kern="1200" dirty="0" err="1" smtClean="0">
                <a:solidFill>
                  <a:srgbClr val="009900"/>
                </a:solidFill>
                <a:latin typeface="Tahoma" pitchFamily="34" charset="0"/>
                <a:ea typeface="+mn-ea"/>
                <a:cs typeface="+mn-cs"/>
              </a:rPr>
              <a:t>languages</a:t>
            </a:r>
            <a:endParaRPr lang="fr-CA" sz="1200" i="1" kern="1200" dirty="0" smtClean="0">
              <a:solidFill>
                <a:srgbClr val="009900"/>
              </a:solidFill>
              <a:latin typeface="Tahoma" pitchFamily="34" charset="0"/>
              <a:ea typeface="+mn-ea"/>
              <a:cs typeface="+mn-cs"/>
            </a:endParaRPr>
          </a:p>
          <a:p>
            <a:pPr fontAlgn="auto">
              <a:spcAft>
                <a:spcPts val="0"/>
              </a:spcAft>
              <a:buNone/>
              <a:defRPr/>
            </a:pPr>
            <a:endParaRPr lang="fr-CA" sz="1200" i="1" kern="1200" dirty="0" smtClean="0">
              <a:solidFill>
                <a:srgbClr val="700000"/>
              </a:solidFill>
              <a:latin typeface="Tahoma" pitchFamily="34" charset="0"/>
              <a:ea typeface="+mn-ea"/>
              <a:cs typeface="+mn-cs"/>
            </a:endParaRPr>
          </a:p>
          <a:p>
            <a:pPr fontAlgn="auto">
              <a:spcAft>
                <a:spcPts val="0"/>
              </a:spcAft>
              <a:defRPr/>
            </a:pPr>
            <a:r>
              <a:rPr lang="fr-CA" sz="1200" b="1" i="1" kern="1200" dirty="0" smtClean="0">
                <a:solidFill>
                  <a:srgbClr val="FFC000"/>
                </a:solidFill>
                <a:latin typeface="Tahoma" pitchFamily="34" charset="0"/>
                <a:ea typeface="+mn-ea"/>
                <a:cs typeface="+mn-cs"/>
              </a:rPr>
              <a:t>S.</a:t>
            </a:r>
            <a:r>
              <a:rPr lang="fr-CA" sz="1200" i="1" kern="1200" dirty="0" smtClean="0">
                <a:solidFill>
                  <a:srgbClr val="FFC000"/>
                </a:solidFill>
                <a:latin typeface="Tahoma" pitchFamily="34" charset="0"/>
                <a:ea typeface="+mn-ea"/>
                <a:cs typeface="+mn-cs"/>
              </a:rPr>
              <a:t> </a:t>
            </a:r>
            <a:r>
              <a:rPr lang="fr-CA" sz="1200" i="1" kern="1200" dirty="0" err="1" smtClean="0">
                <a:solidFill>
                  <a:srgbClr val="FFC000"/>
                </a:solidFill>
                <a:latin typeface="Tahoma" pitchFamily="34" charset="0"/>
                <a:ea typeface="+mn-ea"/>
                <a:cs typeface="+mn-cs"/>
              </a:rPr>
              <a:t>Being</a:t>
            </a:r>
            <a:r>
              <a:rPr lang="fr-CA" sz="1200" i="1" kern="1200" dirty="0" smtClean="0">
                <a:solidFill>
                  <a:srgbClr val="FFC000"/>
                </a:solidFill>
                <a:latin typeface="Tahoma" pitchFamily="34" charset="0"/>
                <a:ea typeface="+mn-ea"/>
                <a:cs typeface="+mn-cs"/>
              </a:rPr>
              <a:t> able to </a:t>
            </a:r>
            <a:r>
              <a:rPr lang="fr-CA" sz="1200" i="1" kern="1200" dirty="0" err="1" smtClean="0">
                <a:solidFill>
                  <a:srgbClr val="FFC000"/>
                </a:solidFill>
                <a:latin typeface="Tahoma" pitchFamily="34" charset="0"/>
                <a:ea typeface="+mn-ea"/>
                <a:cs typeface="+mn-cs"/>
              </a:rPr>
              <a:t>formulate</a:t>
            </a:r>
            <a:r>
              <a:rPr lang="fr-CA" sz="1200" i="1" kern="1200" dirty="0" smtClean="0">
                <a:solidFill>
                  <a:srgbClr val="FFC000"/>
                </a:solidFill>
                <a:latin typeface="Tahoma" pitchFamily="34" charset="0"/>
                <a:ea typeface="+mn-ea"/>
                <a:cs typeface="+mn-cs"/>
              </a:rPr>
              <a:t> </a:t>
            </a:r>
            <a:r>
              <a:rPr lang="fr-CA" sz="1200" i="1" kern="1200" dirty="0" err="1" smtClean="0">
                <a:solidFill>
                  <a:srgbClr val="FFC000"/>
                </a:solidFill>
                <a:latin typeface="Tahoma" pitchFamily="34" charset="0"/>
                <a:ea typeface="+mn-ea"/>
                <a:cs typeface="+mn-cs"/>
              </a:rPr>
              <a:t>hypotheses</a:t>
            </a:r>
            <a:r>
              <a:rPr lang="fr-CA" sz="1200" i="1" kern="1200" dirty="0" smtClean="0">
                <a:solidFill>
                  <a:srgbClr val="FFC000"/>
                </a:solidFill>
                <a:latin typeface="Tahoma" pitchFamily="34" charset="0"/>
                <a:ea typeface="+mn-ea"/>
                <a:cs typeface="+mn-cs"/>
              </a:rPr>
              <a:t> in </a:t>
            </a:r>
            <a:r>
              <a:rPr lang="fr-CA" sz="1200" i="1" kern="1200" dirty="0" err="1" smtClean="0">
                <a:solidFill>
                  <a:srgbClr val="FFC000"/>
                </a:solidFill>
                <a:latin typeface="Tahoma" pitchFamily="34" charset="0"/>
                <a:ea typeface="+mn-ea"/>
                <a:cs typeface="+mn-cs"/>
              </a:rPr>
              <a:t>order</a:t>
            </a:r>
            <a:r>
              <a:rPr lang="fr-CA" sz="1200" i="1" kern="1200" dirty="0" smtClean="0">
                <a:solidFill>
                  <a:srgbClr val="FFC000"/>
                </a:solidFill>
                <a:latin typeface="Tahoma" pitchFamily="34" charset="0"/>
                <a:ea typeface="+mn-ea"/>
                <a:cs typeface="+mn-cs"/>
              </a:rPr>
              <a:t> to analyse </a:t>
            </a:r>
            <a:r>
              <a:rPr lang="fr-CA" sz="1200" i="1" kern="1200" dirty="0" err="1" smtClean="0">
                <a:solidFill>
                  <a:srgbClr val="FFC000"/>
                </a:solidFill>
                <a:latin typeface="Tahoma" pitchFamily="34" charset="0"/>
                <a:ea typeface="+mn-ea"/>
                <a:cs typeface="+mn-cs"/>
              </a:rPr>
              <a:t>linguistics</a:t>
            </a:r>
            <a:r>
              <a:rPr lang="fr-CA" sz="1200" i="1" kern="1200" dirty="0" smtClean="0">
                <a:solidFill>
                  <a:srgbClr val="FFC000"/>
                </a:solidFill>
                <a:latin typeface="Tahoma" pitchFamily="34" charset="0"/>
                <a:ea typeface="+mn-ea"/>
                <a:cs typeface="+mn-cs"/>
              </a:rPr>
              <a:t> or cultural </a:t>
            </a:r>
            <a:r>
              <a:rPr lang="fr-CA" sz="1200" i="1" kern="1200" dirty="0" err="1" smtClean="0">
                <a:solidFill>
                  <a:srgbClr val="FFC000"/>
                </a:solidFill>
                <a:latin typeface="Tahoma" pitchFamily="34" charset="0"/>
                <a:ea typeface="+mn-ea"/>
                <a:cs typeface="+mn-cs"/>
              </a:rPr>
              <a:t>unfamiliar</a:t>
            </a:r>
            <a:r>
              <a:rPr lang="fr-CA" sz="1200" i="1" kern="1200" dirty="0" smtClean="0">
                <a:solidFill>
                  <a:srgbClr val="FFC000"/>
                </a:solidFill>
                <a:latin typeface="Tahoma" pitchFamily="34" charset="0"/>
                <a:ea typeface="+mn-ea"/>
                <a:cs typeface="+mn-cs"/>
              </a:rPr>
              <a:t> situations</a:t>
            </a:r>
          </a:p>
          <a:p>
            <a:pPr fontAlgn="auto">
              <a:spcAft>
                <a:spcPts val="0"/>
              </a:spcAft>
              <a:defRPr/>
            </a:pPr>
            <a:r>
              <a:rPr lang="fr-CA" sz="1200" b="1" i="1" kern="1200" dirty="0" smtClean="0">
                <a:solidFill>
                  <a:srgbClr val="FFC000"/>
                </a:solidFill>
                <a:latin typeface="Tahoma" pitchFamily="34" charset="0"/>
                <a:ea typeface="+mn-ea"/>
                <a:cs typeface="+mn-cs"/>
              </a:rPr>
              <a:t>S. </a:t>
            </a:r>
            <a:r>
              <a:rPr lang="fr-CA" sz="1200" i="1" kern="1200" dirty="0" err="1" smtClean="0">
                <a:solidFill>
                  <a:srgbClr val="FFC000"/>
                </a:solidFill>
                <a:latin typeface="Tahoma" pitchFamily="34" charset="0"/>
                <a:ea typeface="+mn-ea"/>
                <a:cs typeface="+mn-cs"/>
              </a:rPr>
              <a:t>Being</a:t>
            </a:r>
            <a:r>
              <a:rPr lang="fr-CA" sz="1200" i="1" kern="1200" dirty="0" smtClean="0">
                <a:solidFill>
                  <a:srgbClr val="FFC000"/>
                </a:solidFill>
                <a:latin typeface="Tahoma" pitchFamily="34" charset="0"/>
                <a:ea typeface="+mn-ea"/>
                <a:cs typeface="+mn-cs"/>
              </a:rPr>
              <a:t> able to compare </a:t>
            </a:r>
            <a:r>
              <a:rPr lang="fr-CA" sz="1200" i="1" kern="1200" dirty="0" err="1" smtClean="0">
                <a:solidFill>
                  <a:srgbClr val="FFC000"/>
                </a:solidFill>
                <a:latin typeface="Tahoma" pitchFamily="34" charset="0"/>
                <a:ea typeface="+mn-ea"/>
                <a:cs typeface="+mn-cs"/>
              </a:rPr>
              <a:t>diffent</a:t>
            </a:r>
            <a:r>
              <a:rPr lang="fr-CA" sz="1200" i="1" kern="1200" dirty="0" smtClean="0">
                <a:solidFill>
                  <a:srgbClr val="FFC000"/>
                </a:solidFill>
                <a:latin typeface="Tahoma" pitchFamily="34" charset="0"/>
                <a:ea typeface="+mn-ea"/>
                <a:cs typeface="+mn-cs"/>
              </a:rPr>
              <a:t> </a:t>
            </a:r>
            <a:r>
              <a:rPr lang="fr-CA" sz="1200" i="1" kern="1200" dirty="0" err="1" smtClean="0">
                <a:solidFill>
                  <a:srgbClr val="FFC000"/>
                </a:solidFill>
                <a:latin typeface="Tahoma" pitchFamily="34" charset="0"/>
                <a:ea typeface="+mn-ea"/>
                <a:cs typeface="+mn-cs"/>
              </a:rPr>
              <a:t>discourses</a:t>
            </a:r>
            <a:r>
              <a:rPr lang="fr-CA" sz="1200" i="1" kern="1200" dirty="0" smtClean="0">
                <a:solidFill>
                  <a:srgbClr val="FFC000"/>
                </a:solidFill>
                <a:latin typeface="Tahoma" pitchFamily="34" charset="0"/>
                <a:ea typeface="+mn-ea"/>
                <a:cs typeface="+mn-cs"/>
              </a:rPr>
              <a:t> </a:t>
            </a:r>
            <a:r>
              <a:rPr lang="fr-CA" sz="1200" i="1" kern="1200" dirty="0" err="1" smtClean="0">
                <a:solidFill>
                  <a:srgbClr val="FFC000"/>
                </a:solidFill>
                <a:latin typeface="Tahoma" pitchFamily="34" charset="0"/>
                <a:ea typeface="+mn-ea"/>
                <a:cs typeface="+mn-cs"/>
              </a:rPr>
              <a:t>used</a:t>
            </a:r>
            <a:r>
              <a:rPr lang="fr-CA" sz="1200" i="1" kern="1200" dirty="0" smtClean="0">
                <a:solidFill>
                  <a:srgbClr val="FFC000"/>
                </a:solidFill>
                <a:latin typeface="Tahoma" pitchFamily="34" charset="0"/>
                <a:ea typeface="+mn-ea"/>
                <a:cs typeface="+mn-cs"/>
              </a:rPr>
              <a:t> or </a:t>
            </a:r>
            <a:r>
              <a:rPr lang="fr-CA" sz="1200" i="1" kern="1200" dirty="0" err="1" smtClean="0">
                <a:solidFill>
                  <a:srgbClr val="FFC000"/>
                </a:solidFill>
                <a:latin typeface="Tahoma" pitchFamily="34" charset="0"/>
                <a:ea typeface="+mn-ea"/>
                <a:cs typeface="+mn-cs"/>
              </a:rPr>
              <a:t>available</a:t>
            </a:r>
            <a:r>
              <a:rPr lang="fr-CA" sz="1200" i="1" kern="1200" dirty="0" smtClean="0">
                <a:solidFill>
                  <a:srgbClr val="FFC000"/>
                </a:solidFill>
                <a:latin typeface="Tahoma" pitchFamily="34" charset="0"/>
                <a:ea typeface="+mn-ea"/>
                <a:cs typeface="+mn-cs"/>
              </a:rPr>
              <a:t> in </a:t>
            </a:r>
            <a:r>
              <a:rPr lang="fr-CA" sz="1200" i="1" kern="1200" dirty="0" err="1" smtClean="0">
                <a:solidFill>
                  <a:srgbClr val="FFC000"/>
                </a:solidFill>
                <a:latin typeface="Tahoma" pitchFamily="34" charset="0"/>
                <a:ea typeface="+mn-ea"/>
                <a:cs typeface="+mn-cs"/>
              </a:rPr>
              <a:t>own</a:t>
            </a:r>
            <a:r>
              <a:rPr lang="fr-CA" sz="1200" i="1" kern="1200" dirty="0" smtClean="0">
                <a:solidFill>
                  <a:srgbClr val="FFC000"/>
                </a:solidFill>
                <a:latin typeface="Tahoma" pitchFamily="34" charset="0"/>
                <a:ea typeface="+mn-ea"/>
                <a:cs typeface="+mn-cs"/>
              </a:rPr>
              <a:t> </a:t>
            </a:r>
            <a:r>
              <a:rPr lang="fr-CA" sz="1200" i="1" kern="1200" dirty="0" err="1" smtClean="0">
                <a:solidFill>
                  <a:srgbClr val="FFC000"/>
                </a:solidFill>
                <a:latin typeface="Tahoma" pitchFamily="34" charset="0"/>
                <a:ea typeface="+mn-ea"/>
                <a:cs typeface="+mn-cs"/>
              </a:rPr>
              <a:t>mother</a:t>
            </a:r>
            <a:r>
              <a:rPr lang="fr-CA" sz="1200" i="1" kern="1200" dirty="0" smtClean="0">
                <a:solidFill>
                  <a:srgbClr val="FFC000"/>
                </a:solidFill>
                <a:latin typeface="Tahoma" pitchFamily="34" charset="0"/>
                <a:ea typeface="+mn-ea"/>
                <a:cs typeface="+mn-cs"/>
              </a:rPr>
              <a:t> </a:t>
            </a:r>
            <a:r>
              <a:rPr lang="fr-CA" sz="1200" i="1" kern="1200" dirty="0" err="1" smtClean="0">
                <a:solidFill>
                  <a:srgbClr val="FFC000"/>
                </a:solidFill>
                <a:latin typeface="Tahoma" pitchFamily="34" charset="0"/>
                <a:ea typeface="+mn-ea"/>
                <a:cs typeface="+mn-cs"/>
              </a:rPr>
              <a:t>tongue</a:t>
            </a:r>
            <a:r>
              <a:rPr lang="fr-CA" sz="1200" i="1" kern="1200" dirty="0" smtClean="0">
                <a:solidFill>
                  <a:srgbClr val="FFC000"/>
                </a:solidFill>
                <a:latin typeface="Tahoma" pitchFamily="34" charset="0"/>
                <a:ea typeface="+mn-ea"/>
                <a:cs typeface="+mn-cs"/>
              </a:rPr>
              <a:t> </a:t>
            </a:r>
            <a:r>
              <a:rPr lang="fr-CA" sz="1200" i="1" kern="1200" dirty="0" err="1" smtClean="0">
                <a:solidFill>
                  <a:srgbClr val="FFC000"/>
                </a:solidFill>
                <a:latin typeface="Tahoma" pitchFamily="34" charset="0"/>
                <a:ea typeface="+mn-ea"/>
                <a:cs typeface="+mn-cs"/>
              </a:rPr>
              <a:t>with</a:t>
            </a:r>
            <a:r>
              <a:rPr lang="fr-CA" sz="1200" i="1" kern="1200" dirty="0" smtClean="0">
                <a:solidFill>
                  <a:srgbClr val="FFC000"/>
                </a:solidFill>
                <a:latin typeface="Tahoma" pitchFamily="34" charset="0"/>
                <a:ea typeface="+mn-ea"/>
                <a:cs typeface="+mn-cs"/>
              </a:rPr>
              <a:t> the </a:t>
            </a:r>
            <a:r>
              <a:rPr lang="fr-CA" sz="1200" i="1" kern="1200" dirty="0" err="1" smtClean="0">
                <a:solidFill>
                  <a:srgbClr val="FFC000"/>
                </a:solidFill>
                <a:latin typeface="Tahoma" pitchFamily="34" charset="0"/>
                <a:ea typeface="+mn-ea"/>
                <a:cs typeface="+mn-cs"/>
              </a:rPr>
              <a:t>ones</a:t>
            </a:r>
            <a:r>
              <a:rPr lang="fr-CA" sz="1200" i="1" kern="1200" dirty="0" smtClean="0">
                <a:solidFill>
                  <a:srgbClr val="FFC000"/>
                </a:solidFill>
                <a:latin typeface="Tahoma" pitchFamily="34" charset="0"/>
                <a:ea typeface="+mn-ea"/>
                <a:cs typeface="+mn-cs"/>
              </a:rPr>
              <a:t> of </a:t>
            </a:r>
            <a:r>
              <a:rPr lang="fr-CA" sz="1200" i="1" kern="1200" dirty="0" err="1" smtClean="0">
                <a:solidFill>
                  <a:srgbClr val="FFC000"/>
                </a:solidFill>
                <a:latin typeface="Tahoma" pitchFamily="34" charset="0"/>
                <a:ea typeface="+mn-ea"/>
                <a:cs typeface="+mn-cs"/>
              </a:rPr>
              <a:t>other</a:t>
            </a:r>
            <a:r>
              <a:rPr lang="fr-CA" sz="1200" i="1" kern="1200" dirty="0" smtClean="0">
                <a:solidFill>
                  <a:srgbClr val="FFC000"/>
                </a:solidFill>
                <a:latin typeface="Tahoma" pitchFamily="34" charset="0"/>
                <a:ea typeface="+mn-ea"/>
                <a:cs typeface="+mn-cs"/>
              </a:rPr>
              <a:t> </a:t>
            </a:r>
            <a:r>
              <a:rPr lang="fr-CA" sz="1200" i="1" kern="1200" dirty="0" err="1" smtClean="0">
                <a:solidFill>
                  <a:srgbClr val="FFC000"/>
                </a:solidFill>
                <a:latin typeface="Tahoma" pitchFamily="34" charset="0"/>
                <a:ea typeface="+mn-ea"/>
                <a:cs typeface="+mn-cs"/>
              </a:rPr>
              <a:t>languages</a:t>
            </a:r>
            <a:endParaRPr lang="fr-CA" sz="1200" i="1" kern="1200" dirty="0" smtClean="0">
              <a:solidFill>
                <a:srgbClr val="FFC000"/>
              </a:solidFill>
              <a:latin typeface="Tahoma" pitchFamily="34" charset="0"/>
              <a:ea typeface="+mn-ea"/>
              <a:cs typeface="+mn-cs"/>
            </a:endParaRPr>
          </a:p>
          <a:p>
            <a:pPr fontAlgn="auto">
              <a:spcAft>
                <a:spcPts val="0"/>
              </a:spcAft>
              <a:buNone/>
              <a:defRPr/>
            </a:pPr>
            <a:r>
              <a:rPr lang="fr-CA" sz="1200" i="1" kern="1200" dirty="0" smtClean="0">
                <a:solidFill>
                  <a:srgbClr val="FF3300"/>
                </a:solidFill>
                <a:latin typeface="Tahoma" pitchFamily="34" charset="0"/>
                <a:ea typeface="+mn-ea"/>
                <a:cs typeface="+mn-cs"/>
              </a:rPr>
              <a:t>	</a:t>
            </a:r>
          </a:p>
          <a:p>
            <a:pPr fontAlgn="auto">
              <a:spcAft>
                <a:spcPts val="0"/>
              </a:spcAft>
              <a:defRPr/>
            </a:pPr>
            <a:r>
              <a:rPr lang="fr-CA" sz="1200" b="1" i="1" kern="1200" dirty="0" smtClean="0">
                <a:solidFill>
                  <a:srgbClr val="C00000"/>
                </a:solidFill>
                <a:latin typeface="Tahoma" pitchFamily="34" charset="0"/>
                <a:ea typeface="+mn-ea"/>
                <a:cs typeface="+mn-cs"/>
              </a:rPr>
              <a:t>A.</a:t>
            </a:r>
            <a:r>
              <a:rPr lang="fr-CA" sz="1200" i="1" kern="1200" dirty="0" smtClean="0">
                <a:solidFill>
                  <a:srgbClr val="C00000"/>
                </a:solidFill>
                <a:latin typeface="Tahoma" pitchFamily="34" charset="0"/>
                <a:ea typeface="+mn-ea"/>
                <a:cs typeface="+mn-cs"/>
              </a:rPr>
              <a:t>  </a:t>
            </a:r>
            <a:r>
              <a:rPr lang="fr-CA" sz="1200" i="1" kern="1200" dirty="0" err="1" smtClean="0">
                <a:solidFill>
                  <a:srgbClr val="C00000"/>
                </a:solidFill>
                <a:latin typeface="Tahoma" pitchFamily="34" charset="0"/>
                <a:ea typeface="+mn-ea"/>
                <a:cs typeface="+mn-cs"/>
              </a:rPr>
              <a:t>Being</a:t>
            </a:r>
            <a:r>
              <a:rPr lang="fr-CA" sz="1200" i="1" kern="1200" dirty="0" smtClean="0">
                <a:solidFill>
                  <a:srgbClr val="C00000"/>
                </a:solidFill>
                <a:latin typeface="Tahoma" pitchFamily="34" charset="0"/>
                <a:ea typeface="+mn-ea"/>
                <a:cs typeface="+mn-cs"/>
              </a:rPr>
              <a:t> able to </a:t>
            </a:r>
            <a:r>
              <a:rPr lang="fr-CA" sz="1200" i="1" kern="1200" dirty="0" err="1" smtClean="0">
                <a:solidFill>
                  <a:srgbClr val="C00000"/>
                </a:solidFill>
                <a:latin typeface="Tahoma" pitchFamily="34" charset="0"/>
                <a:ea typeface="+mn-ea"/>
                <a:cs typeface="+mn-cs"/>
              </a:rPr>
              <a:t>develop</a:t>
            </a:r>
            <a:r>
              <a:rPr lang="fr-CA" sz="1200" i="1" kern="1200" dirty="0" smtClean="0">
                <a:solidFill>
                  <a:srgbClr val="C00000"/>
                </a:solidFill>
                <a:latin typeface="Tahoma" pitchFamily="34" charset="0"/>
                <a:ea typeface="+mn-ea"/>
                <a:cs typeface="+mn-cs"/>
              </a:rPr>
              <a:t> s</a:t>
            </a:r>
            <a:r>
              <a:rPr lang="en-CA" sz="1200" i="1" kern="1200" dirty="0" err="1" smtClean="0">
                <a:solidFill>
                  <a:srgbClr val="C00000"/>
                </a:solidFill>
                <a:latin typeface="Tahoma" pitchFamily="34" charset="0"/>
                <a:ea typeface="+mn-ea"/>
                <a:cs typeface="+mn-cs"/>
              </a:rPr>
              <a:t>ensitivity</a:t>
            </a:r>
            <a:r>
              <a:rPr lang="en-CA" sz="1200" i="1" kern="1200" dirty="0" smtClean="0">
                <a:solidFill>
                  <a:srgbClr val="C00000"/>
                </a:solidFill>
                <a:latin typeface="Tahoma" pitchFamily="34" charset="0"/>
                <a:ea typeface="+mn-ea"/>
                <a:cs typeface="+mn-cs"/>
              </a:rPr>
              <a:t> to linguistic or cultural differences</a:t>
            </a:r>
            <a:r>
              <a:rPr lang="fr-CA" sz="1200" i="1" kern="1200" dirty="0" smtClean="0">
                <a:solidFill>
                  <a:srgbClr val="C00000"/>
                </a:solidFill>
                <a:latin typeface="Tahoma" pitchFamily="34" charset="0"/>
                <a:ea typeface="+mn-ea"/>
                <a:cs typeface="+mn-cs"/>
              </a:rPr>
              <a:t>	</a:t>
            </a:r>
          </a:p>
          <a:p>
            <a:pPr fontAlgn="auto">
              <a:spcAft>
                <a:spcPts val="0"/>
              </a:spcAft>
              <a:defRPr/>
            </a:pPr>
            <a:r>
              <a:rPr lang="fr-CA" sz="1200" b="1" i="1" kern="1200" dirty="0" smtClean="0">
                <a:solidFill>
                  <a:srgbClr val="C00000"/>
                </a:solidFill>
                <a:latin typeface="Tahoma" pitchFamily="34" charset="0"/>
                <a:ea typeface="+mn-ea"/>
                <a:cs typeface="+mn-cs"/>
              </a:rPr>
              <a:t>A.</a:t>
            </a:r>
            <a:r>
              <a:rPr lang="fr-CA" sz="1200" i="1" kern="1200" dirty="0" smtClean="0">
                <a:solidFill>
                  <a:srgbClr val="C00000"/>
                </a:solidFill>
                <a:latin typeface="Tahoma" pitchFamily="34" charset="0"/>
                <a:ea typeface="+mn-ea"/>
                <a:cs typeface="+mn-cs"/>
              </a:rPr>
              <a:t> </a:t>
            </a:r>
            <a:r>
              <a:rPr lang="fr-CA" sz="1200" i="1" kern="1200" dirty="0" err="1" smtClean="0">
                <a:solidFill>
                  <a:srgbClr val="C00000"/>
                </a:solidFill>
                <a:latin typeface="Tahoma" pitchFamily="34" charset="0"/>
                <a:ea typeface="+mn-ea"/>
                <a:cs typeface="+mn-cs"/>
              </a:rPr>
              <a:t>Being</a:t>
            </a:r>
            <a:r>
              <a:rPr lang="fr-CA" sz="1200" i="1" kern="1200" dirty="0" smtClean="0">
                <a:solidFill>
                  <a:srgbClr val="C00000"/>
                </a:solidFill>
                <a:latin typeface="Tahoma" pitchFamily="34" charset="0"/>
                <a:ea typeface="+mn-ea"/>
                <a:cs typeface="+mn-cs"/>
              </a:rPr>
              <a:t> open (and </a:t>
            </a:r>
            <a:r>
              <a:rPr lang="fr-CA" sz="1200" i="1" kern="1200" dirty="0" err="1" smtClean="0">
                <a:solidFill>
                  <a:srgbClr val="C00000"/>
                </a:solidFill>
                <a:latin typeface="Tahoma" pitchFamily="34" charset="0"/>
                <a:ea typeface="+mn-ea"/>
                <a:cs typeface="+mn-cs"/>
              </a:rPr>
              <a:t>fight</a:t>
            </a:r>
            <a:r>
              <a:rPr lang="fr-CA" sz="1200" i="1" kern="1200" dirty="0" smtClean="0">
                <a:solidFill>
                  <a:srgbClr val="C00000"/>
                </a:solidFill>
                <a:latin typeface="Tahoma" pitchFamily="34" charset="0"/>
                <a:ea typeface="+mn-ea"/>
                <a:cs typeface="+mn-cs"/>
              </a:rPr>
              <a:t> </a:t>
            </a:r>
            <a:r>
              <a:rPr lang="fr-CA" sz="1200" i="1" kern="1200" dirty="0" err="1" smtClean="0">
                <a:solidFill>
                  <a:srgbClr val="C00000"/>
                </a:solidFill>
                <a:latin typeface="Tahoma" pitchFamily="34" charset="0"/>
                <a:ea typeface="+mn-ea"/>
                <a:cs typeface="+mn-cs"/>
              </a:rPr>
              <a:t>personal</a:t>
            </a:r>
            <a:r>
              <a:rPr lang="fr-CA" sz="1200" i="1" kern="1200" dirty="0" smtClean="0">
                <a:solidFill>
                  <a:srgbClr val="C00000"/>
                </a:solidFill>
                <a:latin typeface="Tahoma" pitchFamily="34" charset="0"/>
                <a:ea typeface="+mn-ea"/>
                <a:cs typeface="+mn-cs"/>
              </a:rPr>
              <a:t> </a:t>
            </a:r>
            <a:r>
              <a:rPr lang="fr-CA" sz="1200" i="1" kern="1200" dirty="0" err="1" smtClean="0">
                <a:solidFill>
                  <a:srgbClr val="C00000"/>
                </a:solidFill>
                <a:latin typeface="Tahoma" pitchFamily="34" charset="0"/>
                <a:ea typeface="+mn-ea"/>
                <a:cs typeface="+mn-cs"/>
              </a:rPr>
              <a:t>resistances</a:t>
            </a:r>
            <a:r>
              <a:rPr lang="fr-CA" sz="1200" i="1" kern="1200" dirty="0" smtClean="0">
                <a:solidFill>
                  <a:srgbClr val="C00000"/>
                </a:solidFill>
                <a:latin typeface="Tahoma" pitchFamily="34" charset="0"/>
                <a:ea typeface="+mn-ea"/>
                <a:cs typeface="+mn-cs"/>
              </a:rPr>
              <a:t>) </a:t>
            </a:r>
            <a:r>
              <a:rPr lang="fr-CA" sz="1200" i="1" kern="1200" dirty="0" err="1" smtClean="0">
                <a:solidFill>
                  <a:srgbClr val="C00000"/>
                </a:solidFill>
                <a:latin typeface="Tahoma" pitchFamily="34" charset="0"/>
                <a:ea typeface="+mn-ea"/>
                <a:cs typeface="+mn-cs"/>
              </a:rPr>
              <a:t>toward</a:t>
            </a:r>
            <a:r>
              <a:rPr lang="fr-CA" sz="1200" i="1" kern="1200" dirty="0" smtClean="0">
                <a:solidFill>
                  <a:srgbClr val="C00000"/>
                </a:solidFill>
                <a:latin typeface="Tahoma" pitchFamily="34" charset="0"/>
                <a:ea typeface="+mn-ea"/>
                <a:cs typeface="+mn-cs"/>
              </a:rPr>
              <a:t> </a:t>
            </a:r>
            <a:r>
              <a:rPr lang="fr-CA" sz="1200" i="1" kern="1200" dirty="0" err="1" smtClean="0">
                <a:solidFill>
                  <a:srgbClr val="C00000"/>
                </a:solidFill>
                <a:latin typeface="Tahoma" pitchFamily="34" charset="0"/>
                <a:ea typeface="+mn-ea"/>
                <a:cs typeface="+mn-cs"/>
              </a:rPr>
              <a:t>what</a:t>
            </a:r>
            <a:r>
              <a:rPr lang="fr-CA" sz="1200" i="1" kern="1200" dirty="0" smtClean="0">
                <a:solidFill>
                  <a:srgbClr val="C00000"/>
                </a:solidFill>
                <a:latin typeface="Tahoma" pitchFamily="34" charset="0"/>
                <a:ea typeface="+mn-ea"/>
                <a:cs typeface="+mn-cs"/>
              </a:rPr>
              <a:t> </a:t>
            </a:r>
            <a:r>
              <a:rPr lang="fr-CA" sz="1200" i="1" kern="1200" dirty="0" err="1" smtClean="0">
                <a:solidFill>
                  <a:srgbClr val="C00000"/>
                </a:solidFill>
                <a:latin typeface="Tahoma" pitchFamily="34" charset="0"/>
                <a:ea typeface="+mn-ea"/>
                <a:cs typeface="+mn-cs"/>
              </a:rPr>
              <a:t>seem</a:t>
            </a:r>
            <a:r>
              <a:rPr lang="fr-CA" sz="1200" i="1" kern="1200" dirty="0" smtClean="0">
                <a:solidFill>
                  <a:srgbClr val="C00000"/>
                </a:solidFill>
                <a:latin typeface="Tahoma" pitchFamily="34" charset="0"/>
                <a:ea typeface="+mn-ea"/>
                <a:cs typeface="+mn-cs"/>
              </a:rPr>
              <a:t> to </a:t>
            </a:r>
            <a:r>
              <a:rPr lang="fr-CA" sz="1200" i="1" kern="1200" dirty="0" err="1" smtClean="0">
                <a:solidFill>
                  <a:srgbClr val="C00000"/>
                </a:solidFill>
                <a:latin typeface="Tahoma" pitchFamily="34" charset="0"/>
                <a:ea typeface="+mn-ea"/>
                <a:cs typeface="+mn-cs"/>
              </a:rPr>
              <a:t>be</a:t>
            </a:r>
            <a:r>
              <a:rPr lang="fr-CA" sz="1200" i="1" kern="1200" dirty="0" smtClean="0">
                <a:solidFill>
                  <a:srgbClr val="C00000"/>
                </a:solidFill>
                <a:latin typeface="Tahoma" pitchFamily="34" charset="0"/>
                <a:ea typeface="+mn-ea"/>
                <a:cs typeface="+mn-cs"/>
              </a:rPr>
              <a:t> </a:t>
            </a:r>
            <a:r>
              <a:rPr lang="fr-CA" sz="1200" i="1" kern="1200" dirty="0" err="1" smtClean="0">
                <a:solidFill>
                  <a:srgbClr val="C00000"/>
                </a:solidFill>
                <a:latin typeface="Tahoma" pitchFamily="34" charset="0"/>
                <a:ea typeface="+mn-ea"/>
                <a:cs typeface="+mn-cs"/>
              </a:rPr>
              <a:t>incomprehensible</a:t>
            </a:r>
            <a:r>
              <a:rPr lang="fr-CA" sz="1200" i="1" kern="1200" dirty="0" smtClean="0">
                <a:solidFill>
                  <a:srgbClr val="C00000"/>
                </a:solidFill>
                <a:latin typeface="Tahoma" pitchFamily="34" charset="0"/>
                <a:ea typeface="+mn-ea"/>
                <a:cs typeface="+mn-cs"/>
              </a:rPr>
              <a:t> or </a:t>
            </a:r>
            <a:r>
              <a:rPr lang="fr-CA" sz="1200" i="1" kern="1200" dirty="0" err="1" smtClean="0">
                <a:solidFill>
                  <a:srgbClr val="C00000"/>
                </a:solidFill>
                <a:latin typeface="Tahoma" pitchFamily="34" charset="0"/>
                <a:ea typeface="+mn-ea"/>
                <a:cs typeface="+mn-cs"/>
              </a:rPr>
              <a:t>different</a:t>
            </a:r>
            <a:endParaRPr lang="fr-CA" sz="1200" i="1" kern="1200" dirty="0" smtClean="0">
              <a:solidFill>
                <a:srgbClr val="C00000"/>
              </a:solidFill>
              <a:latin typeface="Tahoma" pitchFamily="34" charset="0"/>
              <a:ea typeface="+mn-ea"/>
              <a:cs typeface="+mn-cs"/>
            </a:endParaRPr>
          </a:p>
          <a:p>
            <a:endParaRPr lang="en-CA" sz="2000" i="1" kern="1200" dirty="0" smtClean="0">
              <a:solidFill>
                <a:srgbClr val="700000"/>
              </a:solidFill>
              <a:latin typeface="Tahoma" pitchFamily="34" charset="0"/>
              <a:ea typeface="+mn-ea"/>
              <a:cs typeface="+mn-cs"/>
            </a:endParaRPr>
          </a:p>
        </p:txBody>
      </p:sp>
      <p:sp>
        <p:nvSpPr>
          <p:cNvPr id="4" name="Espace réservé du texte 3"/>
          <p:cNvSpPr>
            <a:spLocks noGrp="1"/>
          </p:cNvSpPr>
          <p:nvPr>
            <p:ph type="body" sz="half" idx="2"/>
          </p:nvPr>
        </p:nvSpPr>
        <p:spPr/>
        <p:txBody>
          <a:bodyPr/>
          <a:lstStyle/>
          <a:p>
            <a:pPr lvl="0"/>
            <a:r>
              <a:rPr lang="en-CA" dirty="0" smtClean="0"/>
              <a:t>. </a:t>
            </a:r>
            <a:endParaRPr lang="en-CA" dirty="0"/>
          </a:p>
        </p:txBody>
      </p:sp>
      <p:grpSp>
        <p:nvGrpSpPr>
          <p:cNvPr id="5" name="Groupe 4"/>
          <p:cNvGrpSpPr/>
          <p:nvPr/>
        </p:nvGrpSpPr>
        <p:grpSpPr>
          <a:xfrm>
            <a:off x="152400" y="990600"/>
            <a:ext cx="3048000" cy="4495801"/>
            <a:chOff x="1101919" y="-3"/>
            <a:chExt cx="2631880" cy="4724407"/>
          </a:xfrm>
        </p:grpSpPr>
        <p:sp>
          <p:nvSpPr>
            <p:cNvPr id="6" name=" 3"/>
            <p:cNvSpPr/>
            <p:nvPr/>
          </p:nvSpPr>
          <p:spPr>
            <a:xfrm>
              <a:off x="1101919" y="-3"/>
              <a:ext cx="2631880" cy="4724407"/>
            </a:xfrm>
            <a:prstGeom prst="gear9">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7" name=" 4"/>
            <p:cNvSpPr/>
            <p:nvPr/>
          </p:nvSpPr>
          <p:spPr>
            <a:xfrm>
              <a:off x="1631042" y="967646"/>
              <a:ext cx="1573634" cy="2697340"/>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CA" sz="1800" kern="1200" dirty="0" smtClean="0"/>
                <a:t>. Knowledge = K</a:t>
              </a:r>
              <a:endParaRPr lang="en-CA" sz="1800" kern="1200" dirty="0"/>
            </a:p>
            <a:p>
              <a:pPr lvl="0" algn="ctr" defTabSz="800100">
                <a:lnSpc>
                  <a:spcPct val="90000"/>
                </a:lnSpc>
                <a:spcBef>
                  <a:spcPct val="0"/>
                </a:spcBef>
                <a:spcAft>
                  <a:spcPct val="35000"/>
                </a:spcAft>
              </a:pPr>
              <a:r>
                <a:rPr lang="en-CA" sz="1800" kern="1200" dirty="0"/>
                <a:t> </a:t>
              </a:r>
              <a:r>
                <a:rPr lang="en-CA" sz="1800" kern="1200" dirty="0" smtClean="0"/>
                <a:t>. Skills = S</a:t>
              </a:r>
              <a:endParaRPr lang="en-CA" sz="1800" kern="1200" dirty="0"/>
            </a:p>
            <a:p>
              <a:pPr lvl="0" algn="ctr" defTabSz="800100">
                <a:lnSpc>
                  <a:spcPct val="90000"/>
                </a:lnSpc>
                <a:spcBef>
                  <a:spcPct val="0"/>
                </a:spcBef>
                <a:spcAft>
                  <a:spcPct val="35000"/>
                </a:spcAft>
              </a:pPr>
              <a:r>
                <a:rPr lang="en-CA" sz="1800" kern="1200" dirty="0"/>
                <a:t> </a:t>
              </a:r>
              <a:r>
                <a:rPr lang="en-CA" sz="1800" kern="1200" dirty="0" smtClean="0"/>
                <a:t>. Attitudes = A</a:t>
              </a:r>
              <a:endParaRPr lang="en-CA" sz="1800" kern="1200" dirty="0"/>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pPr eaLnBrk="1" hangingPunct="1">
              <a:defRPr/>
            </a:pPr>
            <a:r>
              <a:rPr lang="fr-CA" dirty="0" smtClean="0"/>
              <a:t>Planning</a:t>
            </a:r>
          </a:p>
        </p:txBody>
      </p:sp>
      <p:sp>
        <p:nvSpPr>
          <p:cNvPr id="243715" name="Rectangle 3"/>
          <p:cNvSpPr>
            <a:spLocks noGrp="1" noChangeArrowheads="1"/>
          </p:cNvSpPr>
          <p:nvPr>
            <p:ph idx="1"/>
          </p:nvPr>
        </p:nvSpPr>
        <p:spPr>
          <a:xfrm>
            <a:off x="457200" y="1371600"/>
            <a:ext cx="8229600" cy="4759325"/>
          </a:xfrm>
        </p:spPr>
        <p:txBody>
          <a:bodyPr/>
          <a:lstStyle/>
          <a:p>
            <a:pPr eaLnBrk="1" hangingPunct="1">
              <a:buFont typeface="Wingdings" pitchFamily="2" charset="2"/>
              <a:buNone/>
              <a:defRPr/>
            </a:pPr>
            <a:endParaRPr lang="fr-CA" sz="1400" dirty="0" smtClean="0"/>
          </a:p>
          <a:p>
            <a:pPr eaLnBrk="1" hangingPunct="1">
              <a:defRPr/>
            </a:pPr>
            <a:r>
              <a:rPr lang="fr-CA" sz="2800" dirty="0" smtClean="0"/>
              <a:t>More </a:t>
            </a:r>
            <a:r>
              <a:rPr lang="fr-CA" sz="2800" dirty="0" err="1" smtClean="0"/>
              <a:t>than</a:t>
            </a:r>
            <a:r>
              <a:rPr lang="fr-CA" sz="2800" dirty="0" smtClean="0"/>
              <a:t> a single </a:t>
            </a:r>
            <a:r>
              <a:rPr lang="fr-CA" sz="2800" dirty="0" err="1" smtClean="0"/>
              <a:t>lesson</a:t>
            </a:r>
            <a:r>
              <a:rPr lang="fr-CA" sz="2800" dirty="0" smtClean="0"/>
              <a:t> – </a:t>
            </a:r>
            <a:r>
              <a:rPr lang="fr-CA" sz="2800" dirty="0" err="1" smtClean="0"/>
              <a:t>Idea</a:t>
            </a:r>
            <a:r>
              <a:rPr lang="fr-CA" sz="2800" dirty="0" smtClean="0"/>
              <a:t> of </a:t>
            </a:r>
            <a:r>
              <a:rPr lang="fr-CA" sz="2800" dirty="0" err="1" smtClean="0"/>
              <a:t>competence</a:t>
            </a:r>
            <a:endParaRPr lang="fr-CA" sz="2800" dirty="0" smtClean="0"/>
          </a:p>
          <a:p>
            <a:pPr eaLnBrk="1" hangingPunct="1">
              <a:defRPr/>
            </a:pPr>
            <a:r>
              <a:rPr lang="fr-CA" sz="2800" dirty="0" smtClean="0"/>
              <a:t>Plan a </a:t>
            </a:r>
            <a:r>
              <a:rPr lang="fr-CA" sz="2800" dirty="0" err="1" smtClean="0"/>
              <a:t>school</a:t>
            </a:r>
            <a:r>
              <a:rPr lang="fr-CA" sz="2800" dirty="0" smtClean="0"/>
              <a:t> « matinée» or a MET production</a:t>
            </a:r>
          </a:p>
          <a:p>
            <a:pPr eaLnBrk="1" hangingPunct="1">
              <a:defRPr/>
            </a:pPr>
            <a:r>
              <a:rPr lang="fr-CA" sz="2800" dirty="0" smtClean="0"/>
              <a:t>Plan an excursion (Concert Hall, </a:t>
            </a:r>
            <a:r>
              <a:rPr lang="fr-CA" sz="2800" dirty="0" err="1" smtClean="0"/>
              <a:t>specialized</a:t>
            </a:r>
            <a:r>
              <a:rPr lang="fr-CA" sz="2800" dirty="0" smtClean="0"/>
              <a:t> </a:t>
            </a:r>
            <a:r>
              <a:rPr lang="fr-CA" sz="2800" dirty="0" err="1" smtClean="0"/>
              <a:t>school</a:t>
            </a:r>
            <a:r>
              <a:rPr lang="fr-CA" sz="2800" dirty="0" smtClean="0"/>
              <a:t> – </a:t>
            </a:r>
            <a:r>
              <a:rPr lang="fr-CA" sz="2800" dirty="0" err="1" smtClean="0"/>
              <a:t>drama</a:t>
            </a:r>
            <a:r>
              <a:rPr lang="fr-CA" sz="2800" dirty="0" smtClean="0"/>
              <a:t> – music – musical or </a:t>
            </a:r>
            <a:r>
              <a:rPr lang="fr-CA" sz="2800" dirty="0" err="1" smtClean="0"/>
              <a:t>opera</a:t>
            </a:r>
            <a:r>
              <a:rPr lang="fr-CA" sz="2800" dirty="0" smtClean="0"/>
              <a:t>)</a:t>
            </a:r>
          </a:p>
          <a:p>
            <a:pPr eaLnBrk="1" hangingPunct="1">
              <a:defRPr/>
            </a:pPr>
            <a:r>
              <a:rPr lang="fr-CA" sz="2800" dirty="0" smtClean="0"/>
              <a:t>Invite arts </a:t>
            </a:r>
            <a:r>
              <a:rPr lang="fr-CA" sz="2800" dirty="0" err="1" smtClean="0"/>
              <a:t>specialists</a:t>
            </a:r>
            <a:r>
              <a:rPr lang="fr-CA" sz="2800" dirty="0" smtClean="0"/>
              <a:t>, </a:t>
            </a:r>
            <a:r>
              <a:rPr lang="fr-CA" sz="2800" dirty="0" err="1" smtClean="0"/>
              <a:t>with</a:t>
            </a:r>
            <a:r>
              <a:rPr lang="fr-CA" sz="2800" dirty="0" smtClean="0"/>
              <a:t> </a:t>
            </a:r>
            <a:r>
              <a:rPr lang="fr-CA" sz="2800" dirty="0" err="1" smtClean="0"/>
              <a:t>school</a:t>
            </a:r>
            <a:r>
              <a:rPr lang="fr-CA" sz="2800" dirty="0" smtClean="0"/>
              <a:t> programs </a:t>
            </a:r>
            <a:r>
              <a:rPr lang="fr-CA" sz="2800" dirty="0" err="1" smtClean="0"/>
              <a:t>some</a:t>
            </a:r>
            <a:r>
              <a:rPr lang="fr-CA" sz="2800" dirty="0" smtClean="0"/>
              <a:t> free) </a:t>
            </a:r>
            <a:r>
              <a:rPr lang="fr-CA" sz="1400" dirty="0" smtClean="0"/>
              <a:t>Mississauga choral society</a:t>
            </a:r>
          </a:p>
          <a:p>
            <a:pPr eaLnBrk="1" hangingPunct="1">
              <a:defRPr/>
            </a:pPr>
            <a:endParaRPr lang="fr-CA" sz="2800" dirty="0" smtClean="0"/>
          </a:p>
        </p:txBody>
      </p:sp>
      <p:sp>
        <p:nvSpPr>
          <p:cNvPr id="5" name="Espace réservé du numéro de diapositive 4"/>
          <p:cNvSpPr>
            <a:spLocks noGrp="1"/>
          </p:cNvSpPr>
          <p:nvPr>
            <p:ph type="sldNum" sz="quarter" idx="11"/>
          </p:nvPr>
        </p:nvSpPr>
        <p:spPr>
          <a:xfrm>
            <a:off x="7010400" y="6243638"/>
            <a:ext cx="2133600" cy="457200"/>
          </a:xfrm>
          <a:prstGeom prst="rect">
            <a:avLst/>
          </a:prstGeom>
        </p:spPr>
        <p:txBody>
          <a:bodyPr/>
          <a:lstStyle/>
          <a:p>
            <a:pPr>
              <a:defRPr/>
            </a:pPr>
            <a:fld id="{08AB66A9-9526-41FE-A383-31EF62414D8F}" type="slidenum">
              <a:rPr lang="en-US"/>
              <a:pPr>
                <a:defRPr/>
              </a:pPr>
              <a:t>13</a:t>
            </a:fld>
            <a:endParaRPr lang="en-US"/>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381000" y="273050"/>
            <a:ext cx="3084513" cy="1162050"/>
          </a:xfrm>
        </p:spPr>
        <p:txBody>
          <a:bodyPr/>
          <a:lstStyle/>
          <a:p>
            <a:pPr eaLnBrk="1" hangingPunct="1">
              <a:defRPr/>
            </a:pPr>
            <a:r>
              <a:rPr lang="fr-CA" dirty="0" smtClean="0"/>
              <a:t>Global and </a:t>
            </a:r>
            <a:r>
              <a:rPr lang="fr-CA" dirty="0" err="1" smtClean="0"/>
              <a:t>specific</a:t>
            </a:r>
            <a:r>
              <a:rPr lang="fr-CA" dirty="0" smtClean="0"/>
              <a:t> objectives</a:t>
            </a:r>
          </a:p>
        </p:txBody>
      </p:sp>
      <p:sp>
        <p:nvSpPr>
          <p:cNvPr id="6" name="Espace réservé du contenu 5"/>
          <p:cNvSpPr>
            <a:spLocks noGrp="1"/>
          </p:cNvSpPr>
          <p:nvPr>
            <p:ph idx="1"/>
          </p:nvPr>
        </p:nvSpPr>
        <p:spPr>
          <a:xfrm>
            <a:off x="4038600" y="273050"/>
            <a:ext cx="4648200" cy="5853113"/>
          </a:xfrm>
        </p:spPr>
        <p:txBody>
          <a:bodyPr/>
          <a:lstStyle/>
          <a:p>
            <a:pPr>
              <a:buNone/>
              <a:defRPr/>
            </a:pPr>
            <a:endParaRPr lang="fr-CA" sz="2200" dirty="0" smtClean="0"/>
          </a:p>
          <a:p>
            <a:pPr>
              <a:buNone/>
              <a:defRPr/>
            </a:pPr>
            <a:r>
              <a:rPr lang="fr-CA" sz="2200" dirty="0" smtClean="0"/>
              <a:t>Possible organisation …</a:t>
            </a:r>
          </a:p>
          <a:p>
            <a:pPr>
              <a:defRPr/>
            </a:pPr>
            <a:endParaRPr lang="fr-CA" sz="1200" dirty="0" smtClean="0"/>
          </a:p>
          <a:p>
            <a:pPr eaLnBrk="1" hangingPunct="1">
              <a:defRPr/>
            </a:pPr>
            <a:r>
              <a:rPr lang="fr-CA" sz="1800" dirty="0" err="1" smtClean="0"/>
              <a:t>Selection</a:t>
            </a:r>
            <a:r>
              <a:rPr lang="fr-CA" sz="1800" dirty="0" smtClean="0"/>
              <a:t> of a </a:t>
            </a:r>
            <a:r>
              <a:rPr lang="fr-CA" sz="1800" dirty="0" err="1" smtClean="0"/>
              <a:t>theme</a:t>
            </a:r>
            <a:r>
              <a:rPr lang="fr-CA" sz="1800" dirty="0" smtClean="0"/>
              <a:t> - synopsis</a:t>
            </a:r>
          </a:p>
          <a:p>
            <a:pPr eaLnBrk="1" hangingPunct="1">
              <a:defRPr/>
            </a:pPr>
            <a:r>
              <a:rPr lang="fr-CA" sz="1800" dirty="0" err="1" smtClean="0"/>
              <a:t>Selection</a:t>
            </a:r>
            <a:r>
              <a:rPr lang="fr-CA" sz="1800" dirty="0" smtClean="0"/>
              <a:t> of one or more sources of documentation </a:t>
            </a:r>
            <a:r>
              <a:rPr lang="fr-CA" sz="1800" dirty="0" err="1" smtClean="0"/>
              <a:t>written</a:t>
            </a:r>
            <a:r>
              <a:rPr lang="fr-CA" sz="1800" dirty="0" smtClean="0"/>
              <a:t> or audio</a:t>
            </a:r>
          </a:p>
          <a:p>
            <a:pPr eaLnBrk="1" hangingPunct="1">
              <a:defRPr/>
            </a:pPr>
            <a:r>
              <a:rPr lang="fr-CA" sz="1800" dirty="0" smtClean="0"/>
              <a:t>Identification of possible </a:t>
            </a:r>
            <a:r>
              <a:rPr lang="fr-CA" sz="1800" dirty="0" err="1" smtClean="0"/>
              <a:t>tasks</a:t>
            </a:r>
            <a:endParaRPr lang="fr-CA" sz="1800" dirty="0" smtClean="0"/>
          </a:p>
          <a:p>
            <a:pPr eaLnBrk="1" hangingPunct="1">
              <a:defRPr/>
            </a:pPr>
            <a:r>
              <a:rPr lang="fr-CA" sz="1800" dirty="0" smtClean="0"/>
              <a:t>Transition </a:t>
            </a:r>
            <a:r>
              <a:rPr lang="fr-CA" sz="1800" dirty="0" err="1" smtClean="0"/>
              <a:t>between</a:t>
            </a:r>
            <a:r>
              <a:rPr lang="fr-CA" sz="1800" dirty="0" smtClean="0"/>
              <a:t> the </a:t>
            </a:r>
            <a:r>
              <a:rPr lang="fr-CA" sz="1800" dirty="0" err="1" smtClean="0"/>
              <a:t>tasks</a:t>
            </a:r>
            <a:endParaRPr lang="fr-CA" sz="1800" dirty="0" smtClean="0"/>
          </a:p>
          <a:p>
            <a:pPr eaLnBrk="1" hangingPunct="1">
              <a:defRPr/>
            </a:pPr>
            <a:r>
              <a:rPr lang="fr-CA" sz="1800" dirty="0" smtClean="0"/>
              <a:t>Stimulation: </a:t>
            </a:r>
            <a:r>
              <a:rPr lang="fr-CA" sz="1800" dirty="0" err="1" smtClean="0"/>
              <a:t>students</a:t>
            </a:r>
            <a:r>
              <a:rPr lang="fr-CA" sz="1800" dirty="0" smtClean="0"/>
              <a:t>’ imagination</a:t>
            </a:r>
          </a:p>
          <a:p>
            <a:pPr eaLnBrk="1" hangingPunct="1">
              <a:defRPr/>
            </a:pPr>
            <a:r>
              <a:rPr lang="fr-CA" sz="1800" dirty="0" err="1" smtClean="0"/>
              <a:t>Development</a:t>
            </a:r>
            <a:r>
              <a:rPr lang="fr-CA" sz="1800" dirty="0" smtClean="0"/>
              <a:t> of </a:t>
            </a:r>
            <a:r>
              <a:rPr lang="fr-CA" sz="1800" dirty="0" err="1" smtClean="0"/>
              <a:t>related</a:t>
            </a:r>
            <a:r>
              <a:rPr lang="fr-CA" sz="1800" dirty="0" smtClean="0"/>
              <a:t> </a:t>
            </a:r>
            <a:r>
              <a:rPr lang="fr-CA" sz="1800" dirty="0" err="1" smtClean="0"/>
              <a:t>themes</a:t>
            </a:r>
            <a:endParaRPr lang="fr-CA" sz="1800" dirty="0" smtClean="0"/>
          </a:p>
          <a:p>
            <a:pPr eaLnBrk="1" hangingPunct="1">
              <a:buFont typeface="Wingdings" pitchFamily="2" charset="2"/>
              <a:buNone/>
              <a:defRPr/>
            </a:pPr>
            <a:endParaRPr lang="fr-CA" sz="1200" dirty="0" smtClean="0"/>
          </a:p>
          <a:p>
            <a:pPr>
              <a:spcBef>
                <a:spcPct val="0"/>
              </a:spcBef>
              <a:buNone/>
              <a:defRPr/>
            </a:pPr>
            <a:endParaRPr lang="fr-CA" sz="2000" b="1" dirty="0" smtClean="0">
              <a:solidFill>
                <a:srgbClr val="990000"/>
              </a:solidFill>
            </a:endParaRPr>
          </a:p>
          <a:p>
            <a:pPr>
              <a:spcBef>
                <a:spcPct val="0"/>
              </a:spcBef>
              <a:buNone/>
              <a:defRPr/>
            </a:pPr>
            <a:endParaRPr lang="fr-CA" sz="2000" b="1" dirty="0" smtClean="0">
              <a:solidFill>
                <a:srgbClr val="990000"/>
              </a:solidFill>
            </a:endParaRPr>
          </a:p>
          <a:p>
            <a:pPr>
              <a:spcBef>
                <a:spcPct val="0"/>
              </a:spcBef>
              <a:buNone/>
              <a:defRPr/>
            </a:pPr>
            <a:r>
              <a:rPr lang="fr-CA" sz="2000" i="1" kern="1200" dirty="0" smtClean="0">
                <a:solidFill>
                  <a:srgbClr val="700000"/>
                </a:solidFill>
                <a:latin typeface="Tahoma" pitchFamily="34" charset="0"/>
              </a:rPr>
              <a:t>The </a:t>
            </a:r>
            <a:r>
              <a:rPr lang="fr-CA" sz="2000" i="1" kern="1200" dirty="0" err="1" smtClean="0">
                <a:solidFill>
                  <a:srgbClr val="700000"/>
                </a:solidFill>
                <a:latin typeface="Tahoma" pitchFamily="34" charset="0"/>
              </a:rPr>
              <a:t>competence</a:t>
            </a:r>
            <a:r>
              <a:rPr lang="fr-CA" sz="2000" i="1" kern="1200" dirty="0" smtClean="0">
                <a:solidFill>
                  <a:srgbClr val="700000"/>
                </a:solidFill>
                <a:latin typeface="Tahoma" pitchFamily="34" charset="0"/>
              </a:rPr>
              <a:t> to manage </a:t>
            </a:r>
            <a:r>
              <a:rPr lang="fr-CA" sz="2000" i="1" kern="1200" dirty="0" err="1" smtClean="0">
                <a:solidFill>
                  <a:srgbClr val="700000"/>
                </a:solidFill>
                <a:latin typeface="Tahoma" pitchFamily="34" charset="0"/>
              </a:rPr>
              <a:t>linguistic</a:t>
            </a:r>
            <a:r>
              <a:rPr lang="fr-CA" sz="2000" i="1" kern="1200" dirty="0" smtClean="0">
                <a:solidFill>
                  <a:srgbClr val="700000"/>
                </a:solidFill>
                <a:latin typeface="Tahoma" pitchFamily="34" charset="0"/>
              </a:rPr>
              <a:t> and cultural communication </a:t>
            </a:r>
            <a:r>
              <a:rPr lang="fr-CA" sz="2000" i="1" kern="1200" dirty="0" err="1" smtClean="0">
                <a:solidFill>
                  <a:srgbClr val="700000"/>
                </a:solidFill>
                <a:latin typeface="Tahoma" pitchFamily="34" charset="0"/>
              </a:rPr>
              <a:t>within</a:t>
            </a:r>
            <a:r>
              <a:rPr lang="fr-CA" sz="2000" i="1" kern="1200" dirty="0" smtClean="0">
                <a:solidFill>
                  <a:srgbClr val="700000"/>
                </a:solidFill>
                <a:latin typeface="Tahoma" pitchFamily="34" charset="0"/>
              </a:rPr>
              <a:t> a </a:t>
            </a:r>
            <a:r>
              <a:rPr lang="fr-CA" sz="2000" i="1" kern="1200" dirty="0" err="1" smtClean="0">
                <a:solidFill>
                  <a:srgbClr val="700000"/>
                </a:solidFill>
                <a:latin typeface="Tahoma" pitchFamily="34" charset="0"/>
              </a:rPr>
              <a:t>context</a:t>
            </a:r>
            <a:r>
              <a:rPr lang="fr-CA" sz="2000" i="1" kern="1200" dirty="0" smtClean="0">
                <a:solidFill>
                  <a:srgbClr val="700000"/>
                </a:solidFill>
                <a:latin typeface="Tahoma" pitchFamily="34" charset="0"/>
              </a:rPr>
              <a:t> of </a:t>
            </a:r>
            <a:r>
              <a:rPr lang="fr-CA" sz="2000" i="1" kern="1200" dirty="0" err="1" smtClean="0">
                <a:solidFill>
                  <a:srgbClr val="700000"/>
                </a:solidFill>
                <a:latin typeface="Tahoma" pitchFamily="34" charset="0"/>
              </a:rPr>
              <a:t>otherness</a:t>
            </a:r>
            <a:endParaRPr lang="en-CA" sz="2000" b="1" dirty="0">
              <a:solidFill>
                <a:srgbClr val="990000"/>
              </a:solidFill>
            </a:endParaRPr>
          </a:p>
        </p:txBody>
      </p:sp>
      <p:sp>
        <p:nvSpPr>
          <p:cNvPr id="242691" name="Rectangle 3"/>
          <p:cNvSpPr>
            <a:spLocks noGrp="1" noChangeArrowheads="1"/>
          </p:cNvSpPr>
          <p:nvPr>
            <p:ph type="body" sz="half" idx="2"/>
          </p:nvPr>
        </p:nvSpPr>
        <p:spPr/>
        <p:txBody>
          <a:bodyPr/>
          <a:lstStyle/>
          <a:p>
            <a:pPr eaLnBrk="1" hangingPunct="1">
              <a:defRPr/>
            </a:pPr>
            <a:endParaRPr lang="fr-CA" sz="1800" dirty="0" smtClean="0"/>
          </a:p>
          <a:p>
            <a:pPr>
              <a:defRPr/>
            </a:pPr>
            <a:endParaRPr lang="fr-CA" sz="800" dirty="0" smtClean="0"/>
          </a:p>
          <a:p>
            <a:pPr>
              <a:defRPr/>
            </a:pPr>
            <a:endParaRPr lang="fr-CA" sz="800" dirty="0" smtClean="0"/>
          </a:p>
          <a:p>
            <a:pPr eaLnBrk="1" hangingPunct="1">
              <a:defRPr/>
            </a:pPr>
            <a:endParaRPr lang="fr-CA" sz="1800" dirty="0" smtClean="0"/>
          </a:p>
        </p:txBody>
      </p:sp>
      <p:sp>
        <p:nvSpPr>
          <p:cNvPr id="5" name="Espace réservé du numéro de diapositive 4"/>
          <p:cNvSpPr>
            <a:spLocks noGrp="1"/>
          </p:cNvSpPr>
          <p:nvPr>
            <p:ph type="sldNum" sz="quarter" idx="4294967295"/>
          </p:nvPr>
        </p:nvSpPr>
        <p:spPr>
          <a:xfrm>
            <a:off x="7010400" y="6243638"/>
            <a:ext cx="2133600" cy="457200"/>
          </a:xfrm>
          <a:prstGeom prst="rect">
            <a:avLst/>
          </a:prstGeom>
        </p:spPr>
        <p:txBody>
          <a:bodyPr/>
          <a:lstStyle/>
          <a:p>
            <a:pPr>
              <a:defRPr/>
            </a:pPr>
            <a:fld id="{FDF4AFFE-6566-4244-AA1C-6541FA31571B}" type="slidenum">
              <a:rPr lang="en-US"/>
              <a:pPr>
                <a:defRPr/>
              </a:pPr>
              <a:t>14</a:t>
            </a:fld>
            <a:endParaRPr lang="en-US"/>
          </a:p>
        </p:txBody>
      </p:sp>
      <p:graphicFrame>
        <p:nvGraphicFramePr>
          <p:cNvPr id="7" name="Diagramme 6"/>
          <p:cNvGraphicFramePr/>
          <p:nvPr>
            <p:extLst>
              <p:ext uri="{D42A27DB-BD31-4B8C-83A1-F6EECF244321}">
                <p14:modId xmlns="" xmlns:p14="http://schemas.microsoft.com/office/powerpoint/2010/main" val="2033100033"/>
              </p:ext>
            </p:extLst>
          </p:nvPr>
        </p:nvGraphicFramePr>
        <p:xfrm>
          <a:off x="152400" y="1600200"/>
          <a:ext cx="34290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defRPr/>
            </a:pPr>
            <a:r>
              <a:rPr lang="fr-CA" dirty="0" err="1" smtClean="0"/>
              <a:t>Preparation</a:t>
            </a:r>
            <a:endParaRPr lang="fr-CA" dirty="0" smtClean="0"/>
          </a:p>
        </p:txBody>
      </p:sp>
      <p:sp>
        <p:nvSpPr>
          <p:cNvPr id="112643" name="Rectangle 3"/>
          <p:cNvSpPr>
            <a:spLocks noGrp="1" noChangeArrowheads="1"/>
          </p:cNvSpPr>
          <p:nvPr>
            <p:ph idx="1"/>
          </p:nvPr>
        </p:nvSpPr>
        <p:spPr/>
        <p:txBody>
          <a:bodyPr/>
          <a:lstStyle/>
          <a:p>
            <a:pPr eaLnBrk="1" hangingPunct="1">
              <a:lnSpc>
                <a:spcPct val="80000"/>
              </a:lnSpc>
              <a:buFont typeface="Wingdings" pitchFamily="2" charset="2"/>
              <a:buNone/>
              <a:defRPr/>
            </a:pPr>
            <a:endParaRPr lang="fr-CA" sz="1600" dirty="0" smtClean="0"/>
          </a:p>
          <a:p>
            <a:pPr eaLnBrk="1" hangingPunct="1">
              <a:lnSpc>
                <a:spcPct val="80000"/>
              </a:lnSpc>
              <a:defRPr/>
            </a:pPr>
            <a:r>
              <a:rPr lang="fr-CA" sz="2800" dirty="0" smtClean="0">
                <a:effectLst/>
              </a:rPr>
              <a:t>Posters</a:t>
            </a:r>
          </a:p>
          <a:p>
            <a:pPr eaLnBrk="1" hangingPunct="1">
              <a:lnSpc>
                <a:spcPct val="80000"/>
              </a:lnSpc>
              <a:defRPr/>
            </a:pPr>
            <a:r>
              <a:rPr lang="fr-CA" sz="2800" dirty="0" smtClean="0">
                <a:effectLst/>
              </a:rPr>
              <a:t>CD – DVD or </a:t>
            </a:r>
            <a:r>
              <a:rPr lang="fr-CA" sz="2800" dirty="0" err="1" smtClean="0">
                <a:effectLst/>
              </a:rPr>
              <a:t>access</a:t>
            </a:r>
            <a:r>
              <a:rPr lang="fr-CA" sz="2800" dirty="0" smtClean="0">
                <a:effectLst/>
              </a:rPr>
              <a:t> to </a:t>
            </a:r>
            <a:r>
              <a:rPr lang="fr-CA" sz="2800" dirty="0" err="1" smtClean="0">
                <a:effectLst/>
              </a:rPr>
              <a:t>WiFi</a:t>
            </a:r>
            <a:endParaRPr lang="fr-CA" sz="2800" dirty="0" smtClean="0">
              <a:effectLst/>
            </a:endParaRPr>
          </a:p>
          <a:p>
            <a:pPr eaLnBrk="1" hangingPunct="1">
              <a:lnSpc>
                <a:spcPct val="80000"/>
              </a:lnSpc>
              <a:buFont typeface="Wingdings" pitchFamily="2" charset="2"/>
              <a:buNone/>
              <a:defRPr/>
            </a:pPr>
            <a:endParaRPr lang="fr-CA" sz="1000" dirty="0" smtClean="0">
              <a:effectLst/>
            </a:endParaRPr>
          </a:p>
          <a:p>
            <a:pPr eaLnBrk="1" hangingPunct="1">
              <a:lnSpc>
                <a:spcPct val="80000"/>
              </a:lnSpc>
              <a:defRPr/>
            </a:pPr>
            <a:r>
              <a:rPr lang="fr-CA" sz="2800" dirty="0" err="1" smtClean="0">
                <a:effectLst/>
              </a:rPr>
              <a:t>Opera</a:t>
            </a:r>
            <a:r>
              <a:rPr lang="fr-CA" sz="2800" dirty="0" smtClean="0">
                <a:effectLst/>
              </a:rPr>
              <a:t> Synopsis</a:t>
            </a:r>
          </a:p>
          <a:p>
            <a:pPr eaLnBrk="1" hangingPunct="1">
              <a:lnSpc>
                <a:spcPct val="80000"/>
              </a:lnSpc>
              <a:defRPr/>
            </a:pPr>
            <a:r>
              <a:rPr lang="fr-CA" sz="2800" dirty="0" err="1" smtClean="0">
                <a:effectLst/>
              </a:rPr>
              <a:t>Calendar</a:t>
            </a:r>
            <a:r>
              <a:rPr lang="fr-CA" sz="2800" dirty="0" smtClean="0">
                <a:effectLst/>
              </a:rPr>
              <a:t> of </a:t>
            </a:r>
            <a:r>
              <a:rPr lang="fr-CA" sz="2800" dirty="0" err="1" smtClean="0">
                <a:effectLst/>
              </a:rPr>
              <a:t>artistic</a:t>
            </a:r>
            <a:r>
              <a:rPr lang="fr-CA" sz="2800" dirty="0" smtClean="0">
                <a:effectLst/>
              </a:rPr>
              <a:t> </a:t>
            </a:r>
            <a:r>
              <a:rPr lang="fr-CA" sz="2800" dirty="0" err="1" smtClean="0">
                <a:effectLst/>
              </a:rPr>
              <a:t>events</a:t>
            </a:r>
            <a:endParaRPr lang="fr-CA" sz="2800" dirty="0" smtClean="0">
              <a:effectLst/>
            </a:endParaRPr>
          </a:p>
          <a:p>
            <a:pPr lvl="1" eaLnBrk="1" hangingPunct="1">
              <a:lnSpc>
                <a:spcPct val="80000"/>
              </a:lnSpc>
              <a:buFont typeface="Wingdings" pitchFamily="2" charset="2"/>
              <a:buNone/>
              <a:defRPr/>
            </a:pPr>
            <a:endParaRPr lang="fr-CA" sz="1000" dirty="0" smtClean="0">
              <a:effectLst/>
            </a:endParaRPr>
          </a:p>
          <a:p>
            <a:pPr eaLnBrk="1" hangingPunct="1">
              <a:lnSpc>
                <a:spcPct val="80000"/>
              </a:lnSpc>
              <a:defRPr/>
            </a:pPr>
            <a:r>
              <a:rPr lang="fr-CA" sz="2800" dirty="0" smtClean="0">
                <a:effectLst/>
              </a:rPr>
              <a:t>Planning unit for cultural </a:t>
            </a:r>
            <a:r>
              <a:rPr lang="fr-CA" sz="2800" dirty="0" err="1" smtClean="0">
                <a:effectLst/>
              </a:rPr>
              <a:t>integration</a:t>
            </a:r>
            <a:endParaRPr lang="fr-CA" sz="2800" dirty="0" smtClean="0">
              <a:effectLst/>
            </a:endParaRPr>
          </a:p>
          <a:p>
            <a:pPr eaLnBrk="1" hangingPunct="1">
              <a:lnSpc>
                <a:spcPct val="80000"/>
              </a:lnSpc>
              <a:defRPr/>
            </a:pPr>
            <a:r>
              <a:rPr lang="fr-CA" sz="2800" dirty="0" err="1" smtClean="0">
                <a:effectLst/>
              </a:rPr>
              <a:t>Any</a:t>
            </a:r>
            <a:r>
              <a:rPr lang="fr-CA" sz="2800" dirty="0" smtClean="0">
                <a:effectLst/>
              </a:rPr>
              <a:t> possible </a:t>
            </a:r>
            <a:r>
              <a:rPr lang="fr-CA" sz="2800" dirty="0" err="1" smtClean="0">
                <a:effectLst/>
              </a:rPr>
              <a:t>additional</a:t>
            </a:r>
            <a:r>
              <a:rPr lang="fr-CA" sz="2800" dirty="0" smtClean="0">
                <a:effectLst/>
              </a:rPr>
              <a:t> ressources (web/</a:t>
            </a:r>
            <a:r>
              <a:rPr lang="fr-CA" sz="2800" dirty="0" err="1" smtClean="0">
                <a:effectLst/>
              </a:rPr>
              <a:t>paper</a:t>
            </a:r>
            <a:r>
              <a:rPr lang="fr-CA" sz="2800" dirty="0" smtClean="0">
                <a:effectLst/>
              </a:rPr>
              <a:t>/</a:t>
            </a:r>
            <a:r>
              <a:rPr lang="fr-CA" sz="2800" dirty="0" err="1" smtClean="0">
                <a:effectLst/>
              </a:rPr>
              <a:t>person</a:t>
            </a:r>
            <a:r>
              <a:rPr lang="fr-CA" sz="2800" dirty="0" smtClean="0">
                <a:effectLst/>
              </a:rPr>
              <a:t>) </a:t>
            </a:r>
            <a:r>
              <a:rPr lang="fr-CA" sz="1800" dirty="0" smtClean="0">
                <a:effectLst/>
              </a:rPr>
              <a:t>* not to </a:t>
            </a:r>
            <a:r>
              <a:rPr lang="fr-CA" sz="1800" dirty="0" err="1" smtClean="0">
                <a:effectLst/>
              </a:rPr>
              <a:t>forget</a:t>
            </a:r>
            <a:r>
              <a:rPr lang="fr-CA" sz="1800" dirty="0" smtClean="0">
                <a:effectLst/>
              </a:rPr>
              <a:t> Long Play </a:t>
            </a:r>
            <a:r>
              <a:rPr lang="fr-CA" sz="1800" dirty="0" err="1" smtClean="0">
                <a:effectLst/>
              </a:rPr>
              <a:t>Disks</a:t>
            </a:r>
            <a:r>
              <a:rPr lang="fr-CA" sz="1800" dirty="0" smtClean="0">
                <a:effectLst/>
              </a:rPr>
              <a:t> </a:t>
            </a:r>
            <a:r>
              <a:rPr lang="fr-CA" sz="1800" dirty="0" err="1" smtClean="0">
                <a:effectLst/>
              </a:rPr>
              <a:t>usually</a:t>
            </a:r>
            <a:r>
              <a:rPr lang="fr-CA" sz="1800" dirty="0" smtClean="0">
                <a:effectLst/>
              </a:rPr>
              <a:t> </a:t>
            </a:r>
            <a:r>
              <a:rPr lang="fr-CA" sz="1800" dirty="0" err="1" smtClean="0">
                <a:effectLst/>
              </a:rPr>
              <a:t>with</a:t>
            </a:r>
            <a:r>
              <a:rPr lang="fr-CA" sz="1800" dirty="0" smtClean="0">
                <a:effectLst/>
              </a:rPr>
              <a:t> </a:t>
            </a:r>
            <a:r>
              <a:rPr lang="fr-CA" sz="1800" dirty="0" err="1" smtClean="0">
                <a:effectLst/>
              </a:rPr>
              <a:t>multilingual</a:t>
            </a:r>
            <a:r>
              <a:rPr lang="fr-CA" sz="1800" dirty="0" smtClean="0">
                <a:effectLst/>
              </a:rPr>
              <a:t> libretti</a:t>
            </a:r>
          </a:p>
          <a:p>
            <a:pPr eaLnBrk="1" hangingPunct="1">
              <a:lnSpc>
                <a:spcPct val="80000"/>
              </a:lnSpc>
              <a:defRPr/>
            </a:pPr>
            <a:r>
              <a:rPr lang="fr-CA" sz="2800" dirty="0" err="1" smtClean="0">
                <a:effectLst/>
              </a:rPr>
              <a:t>Evaluation</a:t>
            </a:r>
            <a:r>
              <a:rPr lang="fr-CA" sz="2800" dirty="0" smtClean="0">
                <a:effectLst/>
              </a:rPr>
              <a:t> </a:t>
            </a:r>
            <a:r>
              <a:rPr lang="fr-CA" sz="2800" dirty="0" err="1" smtClean="0">
                <a:effectLst/>
              </a:rPr>
              <a:t>grids</a:t>
            </a:r>
            <a:r>
              <a:rPr lang="fr-CA" sz="2800" dirty="0" smtClean="0">
                <a:effectLst/>
              </a:rPr>
              <a:t>… </a:t>
            </a:r>
            <a:r>
              <a:rPr lang="fr-CA" sz="2800" dirty="0" err="1" smtClean="0">
                <a:effectLst/>
              </a:rPr>
              <a:t>what</a:t>
            </a:r>
            <a:r>
              <a:rPr lang="fr-CA" sz="2800" dirty="0" smtClean="0">
                <a:effectLst/>
              </a:rPr>
              <a:t> are </a:t>
            </a:r>
            <a:r>
              <a:rPr lang="fr-CA" sz="2800" dirty="0" err="1" smtClean="0">
                <a:effectLst/>
              </a:rPr>
              <a:t>we</a:t>
            </a:r>
            <a:r>
              <a:rPr lang="fr-CA" sz="2800" dirty="0" smtClean="0">
                <a:effectLst/>
              </a:rPr>
              <a:t> </a:t>
            </a:r>
            <a:r>
              <a:rPr lang="fr-CA" sz="2800" dirty="0" err="1" smtClean="0">
                <a:effectLst/>
              </a:rPr>
              <a:t>going</a:t>
            </a:r>
            <a:r>
              <a:rPr lang="fr-CA" sz="2800" dirty="0" smtClean="0">
                <a:effectLst/>
              </a:rPr>
              <a:t> to </a:t>
            </a:r>
            <a:r>
              <a:rPr lang="fr-CA" sz="2800" dirty="0" err="1" smtClean="0">
                <a:effectLst/>
              </a:rPr>
              <a:t>measure</a:t>
            </a:r>
            <a:r>
              <a:rPr lang="fr-CA" sz="2800" dirty="0" smtClean="0">
                <a:effectLst/>
              </a:rPr>
              <a:t> </a:t>
            </a:r>
            <a:endParaRPr lang="fr-CA" sz="2400" dirty="0" smtClean="0"/>
          </a:p>
        </p:txBody>
      </p:sp>
      <p:sp>
        <p:nvSpPr>
          <p:cNvPr id="5" name="Espace réservé du numéro de diapositive 4"/>
          <p:cNvSpPr>
            <a:spLocks noGrp="1"/>
          </p:cNvSpPr>
          <p:nvPr>
            <p:ph type="sldNum" sz="quarter" idx="11"/>
          </p:nvPr>
        </p:nvSpPr>
        <p:spPr>
          <a:xfrm>
            <a:off x="7010400" y="6243638"/>
            <a:ext cx="2133600" cy="457200"/>
          </a:xfrm>
          <a:prstGeom prst="rect">
            <a:avLst/>
          </a:prstGeom>
        </p:spPr>
        <p:txBody>
          <a:bodyPr/>
          <a:lstStyle/>
          <a:p>
            <a:pPr>
              <a:defRPr/>
            </a:pPr>
            <a:fld id="{6713AE0F-8078-48AD-A267-BCA85739AA49}" type="slidenum">
              <a:rPr lang="en-US"/>
              <a:pPr>
                <a:defRPr/>
              </a:pPr>
              <a:t>15</a:t>
            </a:fld>
            <a:endParaRPr lang="en-US"/>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457200" y="381000"/>
            <a:ext cx="8229600" cy="762000"/>
          </a:xfrm>
        </p:spPr>
        <p:txBody>
          <a:bodyPr/>
          <a:lstStyle/>
          <a:p>
            <a:pPr eaLnBrk="1" hangingPunct="1">
              <a:defRPr/>
            </a:pPr>
            <a:r>
              <a:rPr lang="fr-CA" dirty="0" smtClean="0"/>
              <a:t>Objectives </a:t>
            </a:r>
          </a:p>
        </p:txBody>
      </p:sp>
      <p:sp>
        <p:nvSpPr>
          <p:cNvPr id="12292" name="Rectangle 3"/>
          <p:cNvSpPr>
            <a:spLocks noGrp="1" noChangeArrowheads="1"/>
          </p:cNvSpPr>
          <p:nvPr>
            <p:ph idx="1"/>
          </p:nvPr>
        </p:nvSpPr>
        <p:spPr>
          <a:xfrm>
            <a:off x="457200" y="1371600"/>
            <a:ext cx="8229600" cy="5105400"/>
          </a:xfrm>
        </p:spPr>
        <p:txBody>
          <a:bodyPr/>
          <a:lstStyle/>
          <a:p>
            <a:pPr eaLnBrk="1" hangingPunct="1"/>
            <a:r>
              <a:rPr lang="fr-CA" sz="2400" dirty="0" smtClean="0">
                <a:effectLst/>
              </a:rPr>
              <a:t>Global and </a:t>
            </a:r>
            <a:r>
              <a:rPr lang="fr-CA" sz="2400" dirty="0" err="1" smtClean="0">
                <a:effectLst/>
              </a:rPr>
              <a:t>traditional</a:t>
            </a:r>
            <a:r>
              <a:rPr lang="fr-CA" sz="2400" dirty="0" smtClean="0">
                <a:effectLst/>
              </a:rPr>
              <a:t> </a:t>
            </a:r>
            <a:r>
              <a:rPr lang="fr-CA" sz="2400" dirty="0" err="1" smtClean="0">
                <a:effectLst/>
              </a:rPr>
              <a:t>language</a:t>
            </a:r>
            <a:r>
              <a:rPr lang="fr-CA" sz="2400" dirty="0" smtClean="0">
                <a:effectLst/>
              </a:rPr>
              <a:t> objectives:</a:t>
            </a:r>
            <a:r>
              <a:rPr lang="fr-CA" sz="2000" dirty="0" smtClean="0">
                <a:effectLst/>
              </a:rPr>
              <a:t>  </a:t>
            </a:r>
          </a:p>
          <a:p>
            <a:pPr lvl="1" eaLnBrk="1" hangingPunct="1"/>
            <a:r>
              <a:rPr lang="fr-CA" sz="2000" dirty="0" err="1" smtClean="0">
                <a:effectLst/>
              </a:rPr>
              <a:t>Develop</a:t>
            </a:r>
            <a:r>
              <a:rPr lang="fr-CA" sz="2000" dirty="0" smtClean="0">
                <a:effectLst/>
              </a:rPr>
              <a:t> oral and </a:t>
            </a:r>
            <a:r>
              <a:rPr lang="fr-CA" sz="2000" dirty="0" err="1" smtClean="0">
                <a:effectLst/>
              </a:rPr>
              <a:t>written</a:t>
            </a:r>
            <a:r>
              <a:rPr lang="fr-CA" sz="2000" dirty="0" smtClean="0">
                <a:effectLst/>
              </a:rPr>
              <a:t> </a:t>
            </a:r>
            <a:r>
              <a:rPr lang="fr-CA" sz="2000" dirty="0" err="1" smtClean="0">
                <a:effectLst/>
              </a:rPr>
              <a:t>abilities</a:t>
            </a:r>
            <a:r>
              <a:rPr lang="fr-CA" sz="2000" dirty="0" smtClean="0">
                <a:effectLst/>
              </a:rPr>
              <a:t> (</a:t>
            </a:r>
            <a:r>
              <a:rPr lang="fr-CA" sz="2000" dirty="0" err="1" smtClean="0">
                <a:effectLst/>
              </a:rPr>
              <a:t>comprehension</a:t>
            </a:r>
            <a:r>
              <a:rPr lang="fr-CA" sz="2000" dirty="0" smtClean="0">
                <a:effectLst/>
              </a:rPr>
              <a:t> and production)</a:t>
            </a:r>
            <a:endParaRPr lang="fr-CA" sz="1200" dirty="0" smtClean="0">
              <a:effectLst/>
            </a:endParaRPr>
          </a:p>
          <a:p>
            <a:pPr eaLnBrk="1" hangingPunct="1"/>
            <a:r>
              <a:rPr lang="fr-CA" sz="2400" dirty="0" err="1" smtClean="0">
                <a:effectLst/>
              </a:rPr>
              <a:t>Specific</a:t>
            </a:r>
            <a:r>
              <a:rPr lang="fr-CA" sz="2400" dirty="0" smtClean="0">
                <a:effectLst/>
              </a:rPr>
              <a:t> objectives (</a:t>
            </a:r>
            <a:r>
              <a:rPr lang="fr-CA" sz="2400" dirty="0" err="1" smtClean="0">
                <a:effectLst/>
              </a:rPr>
              <a:t>possibilities</a:t>
            </a:r>
            <a:r>
              <a:rPr lang="fr-CA" sz="2400" dirty="0" smtClean="0">
                <a:effectLst/>
              </a:rPr>
              <a:t>):</a:t>
            </a:r>
          </a:p>
          <a:p>
            <a:pPr lvl="1" eaLnBrk="1" hangingPunct="1"/>
            <a:r>
              <a:rPr lang="fr-CA" sz="2000" dirty="0" smtClean="0">
                <a:effectLst/>
              </a:rPr>
              <a:t>Identification of time-</a:t>
            </a:r>
            <a:r>
              <a:rPr lang="fr-CA" sz="2000" dirty="0" err="1" smtClean="0">
                <a:effectLst/>
              </a:rPr>
              <a:t>space</a:t>
            </a:r>
            <a:r>
              <a:rPr lang="fr-CA" sz="2000" dirty="0" smtClean="0">
                <a:effectLst/>
              </a:rPr>
              <a:t> </a:t>
            </a:r>
            <a:r>
              <a:rPr lang="fr-CA" sz="2000" dirty="0" err="1" smtClean="0">
                <a:effectLst/>
              </a:rPr>
              <a:t>elements</a:t>
            </a:r>
            <a:endParaRPr lang="fr-CA" sz="2000" dirty="0" smtClean="0">
              <a:effectLst/>
            </a:endParaRPr>
          </a:p>
          <a:p>
            <a:pPr lvl="1" eaLnBrk="1" hangingPunct="1"/>
            <a:r>
              <a:rPr lang="fr-CA" sz="2000" dirty="0" err="1" smtClean="0">
                <a:effectLst/>
              </a:rPr>
              <a:t>Sub</a:t>
            </a:r>
            <a:r>
              <a:rPr lang="fr-CA" sz="2000" dirty="0" smtClean="0">
                <a:effectLst/>
              </a:rPr>
              <a:t>-</a:t>
            </a:r>
            <a:r>
              <a:rPr lang="fr-CA" sz="2000" dirty="0" err="1" smtClean="0">
                <a:effectLst/>
              </a:rPr>
              <a:t>themes</a:t>
            </a:r>
            <a:r>
              <a:rPr lang="fr-CA" sz="2000" dirty="0" smtClean="0">
                <a:effectLst/>
              </a:rPr>
              <a:t> recognition</a:t>
            </a:r>
          </a:p>
          <a:p>
            <a:pPr lvl="1" eaLnBrk="1" hangingPunct="1"/>
            <a:r>
              <a:rPr lang="fr-CA" sz="2000" dirty="0" err="1" smtClean="0">
                <a:effectLst/>
              </a:rPr>
              <a:t>Ability</a:t>
            </a:r>
            <a:r>
              <a:rPr lang="fr-CA" sz="2000" dirty="0" smtClean="0">
                <a:effectLst/>
              </a:rPr>
              <a:t> of </a:t>
            </a:r>
            <a:r>
              <a:rPr lang="fr-CA" sz="2000" dirty="0" err="1" smtClean="0">
                <a:effectLst/>
              </a:rPr>
              <a:t>linking</a:t>
            </a:r>
            <a:r>
              <a:rPr lang="fr-CA" sz="2000" dirty="0" smtClean="0">
                <a:effectLst/>
              </a:rPr>
              <a:t> plot /story to a </a:t>
            </a:r>
            <a:r>
              <a:rPr lang="fr-CA" sz="2000" dirty="0" err="1" smtClean="0">
                <a:effectLst/>
              </a:rPr>
              <a:t>larger</a:t>
            </a:r>
            <a:r>
              <a:rPr lang="fr-CA" sz="2000" dirty="0" smtClean="0">
                <a:effectLst/>
              </a:rPr>
              <a:t> </a:t>
            </a:r>
            <a:r>
              <a:rPr lang="fr-CA" sz="2000" dirty="0" err="1" smtClean="0">
                <a:effectLst/>
              </a:rPr>
              <a:t>context</a:t>
            </a:r>
            <a:endParaRPr lang="fr-CA" sz="2000" dirty="0" smtClean="0">
              <a:effectLst/>
            </a:endParaRPr>
          </a:p>
          <a:p>
            <a:pPr lvl="1" eaLnBrk="1" hangingPunct="1"/>
            <a:r>
              <a:rPr lang="fr-CA" sz="2000" dirty="0" smtClean="0">
                <a:effectLst/>
              </a:rPr>
              <a:t>Identification of </a:t>
            </a:r>
            <a:r>
              <a:rPr lang="fr-CA" sz="2000" dirty="0" err="1" smtClean="0">
                <a:effectLst/>
              </a:rPr>
              <a:t>language</a:t>
            </a:r>
            <a:r>
              <a:rPr lang="fr-CA" sz="2000" dirty="0" smtClean="0">
                <a:effectLst/>
              </a:rPr>
              <a:t> conventions of </a:t>
            </a:r>
            <a:r>
              <a:rPr lang="fr-CA" sz="2000" dirty="0" err="1" smtClean="0">
                <a:effectLst/>
              </a:rPr>
              <a:t>particular</a:t>
            </a:r>
            <a:r>
              <a:rPr lang="fr-CA" sz="2000" dirty="0" smtClean="0">
                <a:effectLst/>
              </a:rPr>
              <a:t> </a:t>
            </a:r>
            <a:r>
              <a:rPr lang="fr-CA" sz="2000" dirty="0" err="1" smtClean="0">
                <a:effectLst/>
              </a:rPr>
              <a:t>context</a:t>
            </a:r>
            <a:endParaRPr lang="fr-CA" sz="2000" dirty="0" smtClean="0">
              <a:effectLst/>
            </a:endParaRPr>
          </a:p>
          <a:p>
            <a:pPr lvl="1" eaLnBrk="1" hangingPunct="1"/>
            <a:r>
              <a:rPr lang="fr-CA" sz="2000" dirty="0" err="1" smtClean="0">
                <a:effectLst/>
              </a:rPr>
              <a:t>Ability</a:t>
            </a:r>
            <a:r>
              <a:rPr lang="fr-CA" sz="2000" dirty="0" smtClean="0">
                <a:effectLst/>
              </a:rPr>
              <a:t> to </a:t>
            </a:r>
            <a:r>
              <a:rPr lang="fr-CA" sz="2000" dirty="0" err="1" smtClean="0">
                <a:effectLst/>
              </a:rPr>
              <a:t>formulate</a:t>
            </a:r>
            <a:r>
              <a:rPr lang="fr-CA" sz="2000" dirty="0" smtClean="0">
                <a:effectLst/>
              </a:rPr>
              <a:t> </a:t>
            </a:r>
            <a:r>
              <a:rPr lang="fr-CA" sz="2000" dirty="0" err="1" smtClean="0">
                <a:effectLst/>
              </a:rPr>
              <a:t>coherent</a:t>
            </a:r>
            <a:r>
              <a:rPr lang="fr-CA" sz="2000" dirty="0" smtClean="0">
                <a:effectLst/>
              </a:rPr>
              <a:t> </a:t>
            </a:r>
            <a:r>
              <a:rPr lang="fr-CA" sz="2000" dirty="0" err="1" smtClean="0">
                <a:effectLst/>
              </a:rPr>
              <a:t>responses</a:t>
            </a:r>
            <a:endParaRPr lang="fr-CA" sz="2000" dirty="0" smtClean="0">
              <a:effectLst/>
            </a:endParaRPr>
          </a:p>
          <a:p>
            <a:pPr lvl="1" eaLnBrk="1" hangingPunct="1"/>
            <a:r>
              <a:rPr lang="fr-CA" sz="2000" dirty="0" err="1" smtClean="0">
                <a:effectLst/>
              </a:rPr>
              <a:t>Overall</a:t>
            </a:r>
            <a:r>
              <a:rPr lang="fr-CA" sz="2000" dirty="0" smtClean="0">
                <a:effectLst/>
              </a:rPr>
              <a:t> </a:t>
            </a:r>
            <a:r>
              <a:rPr lang="fr-CA" sz="2000" dirty="0" err="1" smtClean="0">
                <a:effectLst/>
              </a:rPr>
              <a:t>ability</a:t>
            </a:r>
            <a:r>
              <a:rPr lang="fr-CA" sz="2000" dirty="0" smtClean="0">
                <a:effectLst/>
              </a:rPr>
              <a:t> to </a:t>
            </a:r>
            <a:r>
              <a:rPr lang="fr-CA" sz="2000" dirty="0" err="1" smtClean="0">
                <a:effectLst/>
              </a:rPr>
              <a:t>discover</a:t>
            </a:r>
            <a:r>
              <a:rPr lang="fr-CA" sz="2000" dirty="0" smtClean="0">
                <a:effectLst/>
              </a:rPr>
              <a:t> « culture » via </a:t>
            </a:r>
            <a:r>
              <a:rPr lang="fr-CA" sz="2000" dirty="0" err="1" smtClean="0">
                <a:effectLst/>
              </a:rPr>
              <a:t>different</a:t>
            </a:r>
            <a:r>
              <a:rPr lang="fr-CA" sz="2000" dirty="0" smtClean="0">
                <a:effectLst/>
              </a:rPr>
              <a:t> </a:t>
            </a:r>
            <a:r>
              <a:rPr lang="fr-CA" sz="2000" dirty="0" err="1" smtClean="0">
                <a:effectLst/>
              </a:rPr>
              <a:t>means</a:t>
            </a:r>
            <a:endParaRPr lang="fr-CA" sz="2000" dirty="0" smtClean="0">
              <a:effectLst/>
            </a:endParaRPr>
          </a:p>
          <a:p>
            <a:pPr eaLnBrk="1" hangingPunct="1">
              <a:buFont typeface="Wingdings" pitchFamily="2" charset="2"/>
              <a:buNone/>
            </a:pPr>
            <a:endParaRPr lang="fr-CA" sz="2000" dirty="0" smtClean="0">
              <a:effectLst/>
            </a:endParaRPr>
          </a:p>
        </p:txBody>
      </p:sp>
      <p:sp>
        <p:nvSpPr>
          <p:cNvPr id="5" name="Espace réservé du numéro de diapositive 4"/>
          <p:cNvSpPr>
            <a:spLocks noGrp="1"/>
          </p:cNvSpPr>
          <p:nvPr>
            <p:ph type="sldNum" sz="quarter" idx="11"/>
          </p:nvPr>
        </p:nvSpPr>
        <p:spPr>
          <a:xfrm>
            <a:off x="7010400" y="6243638"/>
            <a:ext cx="2133600" cy="457200"/>
          </a:xfrm>
          <a:prstGeom prst="rect">
            <a:avLst/>
          </a:prstGeom>
        </p:spPr>
        <p:txBody>
          <a:bodyPr/>
          <a:lstStyle/>
          <a:p>
            <a:pPr>
              <a:defRPr/>
            </a:pPr>
            <a:fld id="{77EE9B5B-CDA3-42F5-AB16-B77B5EC9DEB5}" type="slidenum">
              <a:rPr lang="en-US"/>
              <a:pPr>
                <a:defRPr/>
              </a:pPr>
              <a:t>16</a:t>
            </a:fld>
            <a:endParaRPr lang="en-US"/>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CA" dirty="0" smtClean="0"/>
              <a:t>Largo Al Factotum</a:t>
            </a:r>
            <a:endParaRPr lang="fr-CA" dirty="0"/>
          </a:p>
        </p:txBody>
      </p:sp>
      <p:pic>
        <p:nvPicPr>
          <p:cNvPr id="5" name="Hermann Prey Largo al factotum - YouTube - W.wmv">
            <a:hlinkClick r:id="" action="ppaction://media"/>
          </p:cNvPr>
          <p:cNvPicPr>
            <a:picLocks noGrp="1" noRot="1" noChangeAspect="1"/>
          </p:cNvPicPr>
          <p:nvPr>
            <p:ph idx="1"/>
            <a:videoFile r:link="rId1"/>
          </p:nvPr>
        </p:nvPicPr>
        <p:blipFill>
          <a:blip r:embed="rId3" cstate="print"/>
          <a:stretch>
            <a:fillRect/>
          </a:stretch>
        </p:blipFill>
        <p:spPr>
          <a:xfrm>
            <a:off x="3048000" y="2722563"/>
            <a:ext cx="3048000" cy="2286000"/>
          </a:xfrm>
        </p:spPr>
      </p:pic>
      <p:sp>
        <p:nvSpPr>
          <p:cNvPr id="4" name="Espace réservé du numéro de diapositive 3"/>
          <p:cNvSpPr>
            <a:spLocks noGrp="1"/>
          </p:cNvSpPr>
          <p:nvPr>
            <p:ph type="sldNum" sz="quarter" idx="11"/>
          </p:nvPr>
        </p:nvSpPr>
        <p:spPr>
          <a:xfrm>
            <a:off x="7010400" y="6243638"/>
            <a:ext cx="2133600" cy="457200"/>
          </a:xfrm>
          <a:prstGeom prst="rect">
            <a:avLst/>
          </a:prstGeom>
        </p:spPr>
        <p:txBody>
          <a:bodyPr/>
          <a:lstStyle/>
          <a:p>
            <a:pPr>
              <a:defRPr/>
            </a:pPr>
            <a:fld id="{496725AE-598F-4A6D-984E-BE3C9F0B1E27}" type="slidenum">
              <a:rPr lang="en-US" smtClean="0"/>
              <a:pPr>
                <a:defRPr/>
              </a:pPr>
              <a:t>17</a:t>
            </a:fld>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pPr eaLnBrk="1" hangingPunct="1">
              <a:defRPr/>
            </a:pPr>
            <a:r>
              <a:rPr lang="fr-CA" sz="3800" dirty="0" err="1" smtClean="0"/>
              <a:t>Activity</a:t>
            </a:r>
            <a:r>
              <a:rPr lang="fr-CA" sz="3800" dirty="0" smtClean="0"/>
              <a:t> of </a:t>
            </a:r>
            <a:r>
              <a:rPr lang="fr-CA" sz="3800" dirty="0" err="1" smtClean="0"/>
              <a:t>contextualisation</a:t>
            </a:r>
            <a:r>
              <a:rPr lang="fr-CA" sz="3800" dirty="0" smtClean="0"/>
              <a:t/>
            </a:r>
            <a:br>
              <a:rPr lang="fr-CA" sz="3800" dirty="0" smtClean="0"/>
            </a:br>
            <a:r>
              <a:rPr lang="fr-CA" sz="1900" dirty="0" smtClean="0"/>
              <a:t>15 minutes</a:t>
            </a:r>
          </a:p>
        </p:txBody>
      </p:sp>
      <p:graphicFrame>
        <p:nvGraphicFramePr>
          <p:cNvPr id="246950" name="Group 166"/>
          <p:cNvGraphicFramePr>
            <a:graphicFrameLocks noGrp="1"/>
          </p:cNvGraphicFramePr>
          <p:nvPr>
            <p:ph type="tbl" idx="1"/>
          </p:nvPr>
        </p:nvGraphicFramePr>
        <p:xfrm>
          <a:off x="1487488" y="3870325"/>
          <a:ext cx="6194425" cy="1698625"/>
        </p:xfrm>
        <a:graphic>
          <a:graphicData uri="http://schemas.openxmlformats.org/drawingml/2006/table">
            <a:tbl>
              <a:tblPr/>
              <a:tblGrid>
                <a:gridCol w="2105025"/>
                <a:gridCol w="2189162"/>
                <a:gridCol w="1900238"/>
              </a:tblGrid>
              <a:tr h="4159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r-CA" sz="1800" b="0" i="0" u="none" strike="noStrike" cap="none" normalizeH="0" baseline="0" dirty="0" smtClean="0">
                          <a:ln>
                            <a:noFill/>
                          </a:ln>
                          <a:solidFill>
                            <a:srgbClr val="003399"/>
                          </a:solidFill>
                          <a:effectLst/>
                          <a:latin typeface="Tahoma" charset="0"/>
                        </a:rPr>
                        <a:t>Mot masculin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r-CA" sz="1800" b="0" i="0" u="none" strike="noStrike" cap="none" normalizeH="0" baseline="0" dirty="0" smtClean="0">
                          <a:ln>
                            <a:noFill/>
                          </a:ln>
                          <a:solidFill>
                            <a:srgbClr val="003399"/>
                          </a:solidFill>
                          <a:effectLst/>
                          <a:latin typeface="Tahoma" charset="0"/>
                        </a:rPr>
                        <a:t>Mot féminin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r-CA" sz="1800" b="0" i="0" u="none" strike="noStrike" cap="none" normalizeH="0" baseline="0" dirty="0" smtClean="0">
                          <a:ln>
                            <a:noFill/>
                          </a:ln>
                          <a:solidFill>
                            <a:srgbClr val="003399"/>
                          </a:solidFill>
                          <a:effectLst/>
                          <a:latin typeface="Tahoma" charset="0"/>
                        </a:rPr>
                        <a:t>Congénère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6413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fr-CA" sz="2800" b="0" i="0" u="none" strike="noStrike" cap="none" normalizeH="0" baseline="0" dirty="0" smtClean="0">
                        <a:ln>
                          <a:noFill/>
                        </a:ln>
                        <a:solidFill>
                          <a:schemeClr val="tx1"/>
                        </a:solidFill>
                        <a:effectLst>
                          <a:outerShdw blurRad="38100" dist="38100" dir="2700000" algn="tl">
                            <a:srgbClr val="000000"/>
                          </a:outerShdw>
                        </a:effectLst>
                        <a:latin typeface="Tahoma"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fr-CA" sz="2800" b="0" i="0" u="none" strike="noStrike" cap="none" normalizeH="0" baseline="0" dirty="0" smtClean="0">
                        <a:ln>
                          <a:noFill/>
                        </a:ln>
                        <a:solidFill>
                          <a:schemeClr val="tx1"/>
                        </a:solidFill>
                        <a:effectLst>
                          <a:outerShdw blurRad="38100" dist="38100" dir="2700000" algn="tl">
                            <a:srgbClr val="000000"/>
                          </a:outerShdw>
                        </a:effectLst>
                        <a:latin typeface="Tahoma"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fr-CA" sz="2800" b="0" i="0" u="none" strike="noStrike" cap="none" normalizeH="0" baseline="0" smtClean="0">
                        <a:ln>
                          <a:noFill/>
                        </a:ln>
                        <a:solidFill>
                          <a:schemeClr val="tx1"/>
                        </a:solidFill>
                        <a:effectLst>
                          <a:outerShdw blurRad="38100" dist="38100" dir="2700000" algn="tl">
                            <a:srgbClr val="000000"/>
                          </a:outerShdw>
                        </a:effectLst>
                        <a:latin typeface="Tahoma"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13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fr-CA" sz="2800" b="0" i="0" u="none" strike="noStrike" cap="none" normalizeH="0" baseline="0" smtClean="0">
                        <a:ln>
                          <a:noFill/>
                        </a:ln>
                        <a:solidFill>
                          <a:schemeClr val="tx1"/>
                        </a:solidFill>
                        <a:effectLst>
                          <a:outerShdw blurRad="38100" dist="38100" dir="2700000" algn="tl">
                            <a:srgbClr val="000000"/>
                          </a:outerShdw>
                        </a:effectLst>
                        <a:latin typeface="Tahoma"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fr-CA" sz="2800" b="0" i="0" u="none" strike="noStrike" cap="none" normalizeH="0" baseline="0" smtClean="0">
                        <a:ln>
                          <a:noFill/>
                        </a:ln>
                        <a:solidFill>
                          <a:schemeClr val="tx1"/>
                        </a:solidFill>
                        <a:effectLst>
                          <a:outerShdw blurRad="38100" dist="38100" dir="2700000" algn="tl">
                            <a:srgbClr val="000000"/>
                          </a:outerShdw>
                        </a:effectLst>
                        <a:latin typeface="Tahoma"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fr-CA" sz="2800" b="0" i="0" u="none" strike="noStrike" cap="none" normalizeH="0" baseline="0" smtClean="0">
                        <a:ln>
                          <a:noFill/>
                        </a:ln>
                        <a:solidFill>
                          <a:schemeClr val="tx1"/>
                        </a:solidFill>
                        <a:effectLst>
                          <a:outerShdw blurRad="38100" dist="38100" dir="2700000" algn="tl">
                            <a:srgbClr val="000000"/>
                          </a:outerShdw>
                        </a:effectLst>
                        <a:latin typeface="Tahoma"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3" name="Espace réservé du numéro de diapositive 4"/>
          <p:cNvSpPr>
            <a:spLocks noGrp="1"/>
          </p:cNvSpPr>
          <p:nvPr>
            <p:ph type="sldNum" sz="quarter" idx="11"/>
          </p:nvPr>
        </p:nvSpPr>
        <p:spPr/>
        <p:txBody>
          <a:bodyPr/>
          <a:lstStyle/>
          <a:p>
            <a:pPr>
              <a:defRPr/>
            </a:pPr>
            <a:fld id="{EF0B7694-5682-4305-B1A7-D15D603FF613}" type="slidenum">
              <a:rPr lang="en-US"/>
              <a:pPr>
                <a:defRPr/>
              </a:pPr>
              <a:t>18</a:t>
            </a:fld>
            <a:endParaRPr lang="en-US"/>
          </a:p>
        </p:txBody>
      </p:sp>
      <p:sp>
        <p:nvSpPr>
          <p:cNvPr id="246787" name="Rectangle 3"/>
          <p:cNvSpPr>
            <a:spLocks noGrp="1" noChangeArrowheads="1"/>
          </p:cNvSpPr>
          <p:nvPr>
            <p:ph type="body" idx="4294967295"/>
          </p:nvPr>
        </p:nvSpPr>
        <p:spPr>
          <a:xfrm>
            <a:off x="1652588" y="1524000"/>
            <a:ext cx="7491412" cy="4714875"/>
          </a:xfrm>
        </p:spPr>
        <p:txBody>
          <a:bodyPr/>
          <a:lstStyle/>
          <a:p>
            <a:pPr marL="609600" indent="-609600" eaLnBrk="1" hangingPunct="1">
              <a:defRPr/>
            </a:pPr>
            <a:r>
              <a:rPr lang="fr-CA" sz="2800" dirty="0" smtClean="0"/>
              <a:t>Use of an </a:t>
            </a:r>
            <a:r>
              <a:rPr lang="fr-CA" sz="2800" dirty="0" err="1" smtClean="0"/>
              <a:t>Opera</a:t>
            </a:r>
            <a:r>
              <a:rPr lang="fr-CA" sz="2800" dirty="0" smtClean="0"/>
              <a:t> </a:t>
            </a:r>
            <a:r>
              <a:rPr lang="fr-CA" sz="2800" dirty="0" err="1" smtClean="0"/>
              <a:t>excerpt</a:t>
            </a:r>
            <a:endParaRPr lang="fr-CA" sz="2800" dirty="0" smtClean="0"/>
          </a:p>
          <a:p>
            <a:pPr marL="609600" indent="-609600" eaLnBrk="1" hangingPunct="1">
              <a:defRPr/>
            </a:pPr>
            <a:r>
              <a:rPr lang="fr-CA" sz="2800" dirty="0" smtClean="0"/>
              <a:t>Identification </a:t>
            </a:r>
            <a:r>
              <a:rPr lang="fr-CA" sz="2800" dirty="0" err="1" smtClean="0"/>
              <a:t>emerging</a:t>
            </a:r>
            <a:r>
              <a:rPr lang="fr-CA" sz="2800" dirty="0" smtClean="0"/>
              <a:t> </a:t>
            </a:r>
            <a:r>
              <a:rPr lang="fr-CA" sz="2800" dirty="0" err="1" smtClean="0"/>
              <a:t>themes</a:t>
            </a:r>
            <a:endParaRPr lang="fr-CA" sz="2800" dirty="0" smtClean="0"/>
          </a:p>
          <a:p>
            <a:pPr marL="609600" indent="-609600" eaLnBrk="1" hangingPunct="1">
              <a:defRPr/>
            </a:pPr>
            <a:r>
              <a:rPr lang="fr-CA" sz="2800" dirty="0" err="1" smtClean="0"/>
              <a:t>Vocabulary</a:t>
            </a:r>
            <a:r>
              <a:rPr lang="fr-CA" sz="2800" dirty="0" smtClean="0"/>
              <a:t> recognition</a:t>
            </a:r>
          </a:p>
          <a:p>
            <a:pPr marL="609600" indent="-609600" eaLnBrk="1" hangingPunct="1">
              <a:defRPr/>
            </a:pPr>
            <a:r>
              <a:rPr lang="fr-CA" sz="2800" dirty="0" smtClean="0"/>
              <a:t>Anticipation of possible content</a:t>
            </a:r>
          </a:p>
          <a:p>
            <a:pPr marL="609600" indent="-609600" eaLnBrk="1" hangingPunct="1">
              <a:defRPr/>
            </a:pPr>
            <a:endParaRPr lang="fr-CA" sz="2800" dirty="0" smtClean="0"/>
          </a:p>
          <a:p>
            <a:pPr marL="609600" indent="-609600" eaLnBrk="1" hangingPunct="1">
              <a:buNone/>
              <a:defRPr/>
            </a:pPr>
            <a:endParaRPr lang="fr-CA" sz="2800" dirty="0" smtClean="0"/>
          </a:p>
          <a:p>
            <a:pPr marL="609600" indent="-609600" eaLnBrk="1" hangingPunct="1">
              <a:buFont typeface="Wingdings" pitchFamily="2" charset="2"/>
              <a:buNone/>
              <a:defRPr/>
            </a:pPr>
            <a:endParaRPr lang="fr-CA" dirty="0" smtClean="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457200" y="381000"/>
            <a:ext cx="2971800" cy="609600"/>
          </a:xfrm>
        </p:spPr>
        <p:txBody>
          <a:bodyPr/>
          <a:lstStyle/>
          <a:p>
            <a:pPr eaLnBrk="1" hangingPunct="1">
              <a:defRPr/>
            </a:pPr>
            <a:r>
              <a:rPr lang="fr-CA" sz="1400" dirty="0" smtClean="0"/>
              <a:t>Expansion </a:t>
            </a:r>
            <a:r>
              <a:rPr lang="fr-CA" sz="1400" dirty="0" err="1" smtClean="0"/>
              <a:t>activities</a:t>
            </a:r>
            <a:r>
              <a:rPr lang="fr-CA" sz="1400" dirty="0" smtClean="0"/>
              <a:t/>
            </a:r>
            <a:br>
              <a:rPr lang="fr-CA" sz="1400" dirty="0" smtClean="0"/>
            </a:br>
            <a:endParaRPr lang="fr-CA" sz="1300" dirty="0" smtClean="0"/>
          </a:p>
        </p:txBody>
      </p:sp>
      <p:sp>
        <p:nvSpPr>
          <p:cNvPr id="6" name="Espace réservé du contenu 5"/>
          <p:cNvSpPr>
            <a:spLocks noGrp="1"/>
          </p:cNvSpPr>
          <p:nvPr>
            <p:ph idx="1"/>
          </p:nvPr>
        </p:nvSpPr>
        <p:spPr>
          <a:xfrm>
            <a:off x="3575050" y="304800"/>
            <a:ext cx="4883150" cy="5821363"/>
          </a:xfrm>
        </p:spPr>
        <p:txBody>
          <a:bodyPr/>
          <a:lstStyle/>
          <a:p>
            <a:pPr>
              <a:defRPr/>
            </a:pPr>
            <a:r>
              <a:rPr lang="fr-CA" dirty="0" smtClean="0"/>
              <a:t>Transfert of </a:t>
            </a:r>
            <a:r>
              <a:rPr lang="fr-CA" dirty="0" err="1" smtClean="0"/>
              <a:t>knowledge</a:t>
            </a:r>
            <a:endParaRPr lang="fr-CA" dirty="0" smtClean="0"/>
          </a:p>
          <a:p>
            <a:pPr>
              <a:buFont typeface="Wingdings" pitchFamily="2" charset="2"/>
              <a:buNone/>
              <a:defRPr/>
            </a:pPr>
            <a:r>
              <a:rPr lang="fr-CA" dirty="0" smtClean="0"/>
              <a:t>	</a:t>
            </a:r>
            <a:r>
              <a:rPr lang="fr-CA" sz="1800" dirty="0" smtClean="0"/>
              <a:t>15 minutes </a:t>
            </a:r>
          </a:p>
          <a:p>
            <a:pPr eaLnBrk="1" hangingPunct="1">
              <a:defRPr/>
            </a:pPr>
            <a:endParaRPr lang="fr-CA" sz="1800" dirty="0" smtClean="0"/>
          </a:p>
          <a:p>
            <a:pPr eaLnBrk="1" hangingPunct="1">
              <a:defRPr/>
            </a:pPr>
            <a:endParaRPr lang="fr-CA" sz="1800" dirty="0" smtClean="0"/>
          </a:p>
          <a:p>
            <a:pPr eaLnBrk="1" hangingPunct="1">
              <a:defRPr/>
            </a:pPr>
            <a:r>
              <a:rPr lang="fr-CA" sz="1800" dirty="0" smtClean="0"/>
              <a:t>Transfert of </a:t>
            </a:r>
            <a:r>
              <a:rPr lang="fr-CA" sz="1800" dirty="0" err="1" smtClean="0"/>
              <a:t>sociolinguistic</a:t>
            </a:r>
            <a:r>
              <a:rPr lang="fr-CA" sz="1800" dirty="0" smtClean="0"/>
              <a:t> </a:t>
            </a:r>
            <a:r>
              <a:rPr lang="fr-CA" sz="1800" dirty="0" err="1" smtClean="0"/>
              <a:t>knowledge</a:t>
            </a:r>
            <a:endParaRPr lang="fr-CA" sz="1800" dirty="0" smtClean="0"/>
          </a:p>
          <a:p>
            <a:pPr eaLnBrk="1" hangingPunct="1">
              <a:defRPr/>
            </a:pPr>
            <a:r>
              <a:rPr lang="fr-CA" sz="1800" dirty="0" err="1" smtClean="0"/>
              <a:t>Linguistic</a:t>
            </a:r>
            <a:r>
              <a:rPr lang="fr-CA" sz="1800" dirty="0" smtClean="0"/>
              <a:t> </a:t>
            </a:r>
            <a:r>
              <a:rPr lang="fr-CA" sz="1800" dirty="0" err="1" smtClean="0"/>
              <a:t>mapping</a:t>
            </a:r>
            <a:endParaRPr lang="fr-CA" sz="1800" dirty="0" smtClean="0"/>
          </a:p>
          <a:p>
            <a:pPr eaLnBrk="1" hangingPunct="1">
              <a:defRPr/>
            </a:pPr>
            <a:r>
              <a:rPr lang="fr-CA" sz="1800" dirty="0" err="1" smtClean="0"/>
              <a:t>Analysis</a:t>
            </a:r>
            <a:r>
              <a:rPr lang="fr-CA" sz="1800" dirty="0" smtClean="0"/>
              <a:t> of </a:t>
            </a:r>
            <a:r>
              <a:rPr lang="fr-CA" sz="1800" dirty="0" err="1" smtClean="0"/>
              <a:t>various</a:t>
            </a:r>
            <a:r>
              <a:rPr lang="fr-CA" sz="1800" dirty="0" smtClean="0"/>
              <a:t> </a:t>
            </a:r>
            <a:r>
              <a:rPr lang="fr-CA" sz="1800" dirty="0" err="1" smtClean="0"/>
              <a:t>levels</a:t>
            </a:r>
            <a:r>
              <a:rPr lang="fr-CA" sz="1800" dirty="0" smtClean="0"/>
              <a:t> of </a:t>
            </a:r>
            <a:r>
              <a:rPr lang="fr-CA" sz="1800" dirty="0" err="1" smtClean="0"/>
              <a:t>languages</a:t>
            </a:r>
            <a:r>
              <a:rPr lang="fr-CA" sz="1800" dirty="0" smtClean="0"/>
              <a:t>, speech and </a:t>
            </a:r>
            <a:r>
              <a:rPr lang="fr-CA" sz="1800" dirty="0" err="1" smtClean="0"/>
              <a:t>voices</a:t>
            </a:r>
            <a:endParaRPr lang="fr-CA" sz="1800" dirty="0" smtClean="0"/>
          </a:p>
          <a:p>
            <a:pPr eaLnBrk="1" hangingPunct="1">
              <a:defRPr/>
            </a:pPr>
            <a:r>
              <a:rPr lang="fr-CA" sz="1800" dirty="0" smtClean="0"/>
              <a:t>Links </a:t>
            </a:r>
            <a:r>
              <a:rPr lang="fr-CA" sz="1800" dirty="0" err="1" smtClean="0"/>
              <a:t>between</a:t>
            </a:r>
            <a:r>
              <a:rPr lang="fr-CA" sz="1800" dirty="0" smtClean="0"/>
              <a:t> images, messages and </a:t>
            </a:r>
            <a:r>
              <a:rPr lang="fr-CA" sz="1800" dirty="0" err="1" smtClean="0"/>
              <a:t>meaning</a:t>
            </a:r>
            <a:r>
              <a:rPr lang="fr-CA" sz="1800" dirty="0" smtClean="0"/>
              <a:t> (</a:t>
            </a:r>
            <a:r>
              <a:rPr lang="fr-CA" sz="1800" dirty="0" err="1" smtClean="0"/>
              <a:t>both</a:t>
            </a:r>
            <a:r>
              <a:rPr lang="fr-CA" sz="1800" dirty="0" smtClean="0"/>
              <a:t> verbal and non verbal)</a:t>
            </a:r>
            <a:endParaRPr lang="en-CA" sz="1800" dirty="0"/>
          </a:p>
        </p:txBody>
      </p:sp>
      <p:sp>
        <p:nvSpPr>
          <p:cNvPr id="248835" name="Rectangle 3"/>
          <p:cNvSpPr>
            <a:spLocks noGrp="1" noChangeArrowheads="1"/>
          </p:cNvSpPr>
          <p:nvPr>
            <p:ph type="body" sz="half" idx="2"/>
          </p:nvPr>
        </p:nvSpPr>
        <p:spPr/>
        <p:txBody>
          <a:bodyPr/>
          <a:lstStyle/>
          <a:p>
            <a:pPr eaLnBrk="1" hangingPunct="1">
              <a:defRPr/>
            </a:pPr>
            <a:endParaRPr lang="fr-CA" dirty="0" smtClean="0"/>
          </a:p>
          <a:p>
            <a:pPr eaLnBrk="1" hangingPunct="1">
              <a:defRPr/>
            </a:pPr>
            <a:endParaRPr lang="fr-CA" dirty="0" smtClean="0"/>
          </a:p>
        </p:txBody>
      </p:sp>
      <p:sp>
        <p:nvSpPr>
          <p:cNvPr id="5" name="Espace réservé du numéro de diapositive 4"/>
          <p:cNvSpPr>
            <a:spLocks noGrp="1"/>
          </p:cNvSpPr>
          <p:nvPr>
            <p:ph type="sldNum" sz="quarter" idx="4294967295"/>
          </p:nvPr>
        </p:nvSpPr>
        <p:spPr>
          <a:xfrm>
            <a:off x="7010400" y="6243638"/>
            <a:ext cx="2133600" cy="457200"/>
          </a:xfrm>
          <a:prstGeom prst="rect">
            <a:avLst/>
          </a:prstGeom>
        </p:spPr>
        <p:txBody>
          <a:bodyPr/>
          <a:lstStyle/>
          <a:p>
            <a:pPr>
              <a:defRPr/>
            </a:pPr>
            <a:fld id="{C249B011-985C-4E32-A5E1-D00411296073}" type="slidenum">
              <a:rPr lang="en-US"/>
              <a:pPr>
                <a:defRPr/>
              </a:pPr>
              <a:t>19</a:t>
            </a:fld>
            <a:endParaRPr lang="en-US"/>
          </a:p>
        </p:txBody>
      </p:sp>
      <p:graphicFrame>
        <p:nvGraphicFramePr>
          <p:cNvPr id="7" name="Diagramme 6"/>
          <p:cNvGraphicFramePr/>
          <p:nvPr/>
        </p:nvGraphicFramePr>
        <p:xfrm>
          <a:off x="685800" y="1066800"/>
          <a:ext cx="25908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3"/>
          <p:cNvPicPr>
            <a:picLocks noGrp="1" noChangeAspect="1" noChangeArrowheads="1"/>
          </p:cNvPicPr>
          <p:nvPr>
            <p:ph type="ctrTitle" sz="quarter"/>
          </p:nvPr>
        </p:nvPicPr>
        <p:blipFill>
          <a:blip r:embed="rId2" cstate="print"/>
          <a:stretch>
            <a:fillRect/>
          </a:stretch>
        </p:blipFill>
        <p:spPr>
          <a:xfrm>
            <a:off x="304800" y="77191"/>
            <a:ext cx="8586380" cy="6628409"/>
          </a:xfrm>
          <a:noFill/>
        </p:spPr>
      </p:pic>
      <p:sp>
        <p:nvSpPr>
          <p:cNvPr id="6148" name="Text Box 4"/>
          <p:cNvSpPr txBox="1">
            <a:spLocks noChangeArrowheads="1"/>
          </p:cNvSpPr>
          <p:nvPr/>
        </p:nvSpPr>
        <p:spPr bwMode="auto">
          <a:xfrm rot="-1784867">
            <a:off x="179388" y="476250"/>
            <a:ext cx="2663825" cy="914400"/>
          </a:xfrm>
          <a:prstGeom prst="rect">
            <a:avLst/>
          </a:prstGeom>
          <a:noFill/>
          <a:ln w="9525">
            <a:noFill/>
            <a:miter lim="800000"/>
            <a:headEnd/>
            <a:tailEnd/>
          </a:ln>
        </p:spPr>
        <p:txBody>
          <a:bodyPr>
            <a:spAutoFit/>
          </a:bodyPr>
          <a:lstStyle/>
          <a:p>
            <a:pPr>
              <a:spcBef>
                <a:spcPct val="50000"/>
              </a:spcBef>
            </a:pPr>
            <a:r>
              <a:rPr lang="fr-FR" sz="5400" b="1">
                <a:solidFill>
                  <a:srgbClr val="800000"/>
                </a:solidFill>
              </a:rPr>
              <a:t>CARAP</a:t>
            </a:r>
          </a:p>
        </p:txBody>
      </p:sp>
      <p:sp>
        <p:nvSpPr>
          <p:cNvPr id="6149" name="Text Box 5"/>
          <p:cNvSpPr txBox="1">
            <a:spLocks noChangeArrowheads="1"/>
          </p:cNvSpPr>
          <p:nvPr/>
        </p:nvSpPr>
        <p:spPr bwMode="auto">
          <a:xfrm rot="-1722214">
            <a:off x="395288" y="549275"/>
            <a:ext cx="3313112" cy="366713"/>
          </a:xfrm>
          <a:prstGeom prst="rect">
            <a:avLst/>
          </a:prstGeom>
          <a:noFill/>
          <a:ln w="9525">
            <a:noFill/>
            <a:miter lim="800000"/>
            <a:headEnd/>
            <a:tailEnd/>
          </a:ln>
        </p:spPr>
        <p:txBody>
          <a:bodyPr>
            <a:spAutoFit/>
          </a:bodyPr>
          <a:lstStyle/>
          <a:p>
            <a:pPr>
              <a:spcBef>
                <a:spcPct val="50000"/>
              </a:spcBef>
            </a:pPr>
            <a:endParaRPr lang="de-DE"/>
          </a:p>
        </p:txBody>
      </p:sp>
      <p:sp>
        <p:nvSpPr>
          <p:cNvPr id="6150" name="Text Box 6"/>
          <p:cNvSpPr txBox="1">
            <a:spLocks noChangeArrowheads="1"/>
          </p:cNvSpPr>
          <p:nvPr/>
        </p:nvSpPr>
        <p:spPr bwMode="auto">
          <a:xfrm rot="-1722214">
            <a:off x="3059113" y="1700213"/>
            <a:ext cx="3313112" cy="366712"/>
          </a:xfrm>
          <a:prstGeom prst="rect">
            <a:avLst/>
          </a:prstGeom>
          <a:noFill/>
          <a:ln w="9525">
            <a:noFill/>
            <a:miter lim="800000"/>
            <a:headEnd/>
            <a:tailEnd/>
          </a:ln>
        </p:spPr>
        <p:txBody>
          <a:bodyPr>
            <a:spAutoFit/>
          </a:bodyPr>
          <a:lstStyle/>
          <a:p>
            <a:pPr>
              <a:spcBef>
                <a:spcPct val="50000"/>
              </a:spcBef>
            </a:pPr>
            <a:endParaRPr lang="de-DE"/>
          </a:p>
        </p:txBody>
      </p:sp>
      <p:sp>
        <p:nvSpPr>
          <p:cNvPr id="6151" name="Text Box 7"/>
          <p:cNvSpPr txBox="1">
            <a:spLocks noChangeArrowheads="1"/>
          </p:cNvSpPr>
          <p:nvPr/>
        </p:nvSpPr>
        <p:spPr bwMode="auto">
          <a:xfrm rot="2928087">
            <a:off x="6156325" y="908051"/>
            <a:ext cx="2663825" cy="914400"/>
          </a:xfrm>
          <a:prstGeom prst="rect">
            <a:avLst/>
          </a:prstGeom>
          <a:noFill/>
          <a:ln w="9525">
            <a:noFill/>
            <a:miter lim="800000"/>
            <a:headEnd/>
            <a:tailEnd/>
          </a:ln>
        </p:spPr>
        <p:txBody>
          <a:bodyPr>
            <a:spAutoFit/>
          </a:bodyPr>
          <a:lstStyle/>
          <a:p>
            <a:pPr>
              <a:spcBef>
                <a:spcPct val="50000"/>
              </a:spcBef>
            </a:pPr>
            <a:r>
              <a:rPr lang="fr-FR" sz="5400" b="1" dirty="0">
                <a:solidFill>
                  <a:srgbClr val="990033"/>
                </a:solidFill>
              </a:rPr>
              <a:t>FREPA</a:t>
            </a:r>
          </a:p>
        </p:txBody>
      </p:sp>
      <p:sp>
        <p:nvSpPr>
          <p:cNvPr id="6152" name="Text Box 8"/>
          <p:cNvSpPr txBox="1">
            <a:spLocks noChangeArrowheads="1"/>
          </p:cNvSpPr>
          <p:nvPr/>
        </p:nvSpPr>
        <p:spPr bwMode="auto">
          <a:xfrm>
            <a:off x="304800" y="4514848"/>
            <a:ext cx="8586380" cy="1754326"/>
          </a:xfrm>
          <a:prstGeom prst="rect">
            <a:avLst/>
          </a:prstGeom>
          <a:noFill/>
          <a:ln w="9525">
            <a:noFill/>
            <a:miter lim="800000"/>
            <a:headEnd/>
            <a:tailEnd/>
          </a:ln>
        </p:spPr>
        <p:txBody>
          <a:bodyPr wrap="square">
            <a:spAutoFit/>
          </a:bodyPr>
          <a:lstStyle/>
          <a:p>
            <a:r>
              <a:rPr lang="fr-FR" sz="3600" b="1" dirty="0">
                <a:solidFill>
                  <a:srgbClr val="000066"/>
                </a:solidFill>
              </a:rPr>
              <a:t>A Framework of Reference for </a:t>
            </a:r>
            <a:r>
              <a:rPr lang="fr-FR" sz="3600" b="1" dirty="0" err="1">
                <a:solidFill>
                  <a:srgbClr val="000066"/>
                </a:solidFill>
              </a:rPr>
              <a:t>Pluralistic</a:t>
            </a:r>
            <a:r>
              <a:rPr lang="fr-FR" sz="3600" b="1" dirty="0">
                <a:solidFill>
                  <a:srgbClr val="000066"/>
                </a:solidFill>
              </a:rPr>
              <a:t> </a:t>
            </a:r>
            <a:r>
              <a:rPr lang="fr-FR" sz="3600" b="1" dirty="0" err="1">
                <a:solidFill>
                  <a:srgbClr val="000066"/>
                </a:solidFill>
              </a:rPr>
              <a:t>Approaches</a:t>
            </a:r>
            <a:r>
              <a:rPr lang="fr-FR" sz="3600" b="1" dirty="0">
                <a:solidFill>
                  <a:srgbClr val="000066"/>
                </a:solidFill>
              </a:rPr>
              <a:t> to </a:t>
            </a:r>
            <a:r>
              <a:rPr lang="fr-FR" sz="3600" b="1" dirty="0" err="1">
                <a:solidFill>
                  <a:srgbClr val="000066"/>
                </a:solidFill>
              </a:rPr>
              <a:t>Languages</a:t>
            </a:r>
            <a:r>
              <a:rPr lang="fr-FR" sz="3600" b="1" dirty="0">
                <a:solidFill>
                  <a:srgbClr val="000066"/>
                </a:solidFill>
              </a:rPr>
              <a:t> and Cultures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9331"/>
                                        </p:tgtEl>
                                        <p:attrNameLst>
                                          <p:attrName>style.visibility</p:attrName>
                                        </p:attrNameLst>
                                      </p:cBhvr>
                                      <p:to>
                                        <p:strVal val="visible"/>
                                      </p:to>
                                    </p:set>
                                    <p:animEffect transition="in" filter="fade">
                                      <p:cBhvr>
                                        <p:cTn id="7" dur="500"/>
                                        <p:tgtEl>
                                          <p:spTgt spid="99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pPr eaLnBrk="1" hangingPunct="1">
              <a:defRPr/>
            </a:pPr>
            <a:r>
              <a:rPr lang="fr-CA" dirty="0" smtClean="0"/>
              <a:t>Brainstorming </a:t>
            </a:r>
            <a:r>
              <a:rPr lang="fr-CA" sz="1500" dirty="0" smtClean="0"/>
              <a:t> </a:t>
            </a:r>
            <a:r>
              <a:rPr lang="fr-CA" sz="1900" dirty="0" smtClean="0"/>
              <a:t>15 minutes</a:t>
            </a:r>
            <a:endParaRPr lang="fr-CA" sz="1500" dirty="0" smtClean="0"/>
          </a:p>
        </p:txBody>
      </p:sp>
      <p:graphicFrame>
        <p:nvGraphicFramePr>
          <p:cNvPr id="257068" name="Group 44"/>
          <p:cNvGraphicFramePr>
            <a:graphicFrameLocks noGrp="1"/>
          </p:cNvGraphicFramePr>
          <p:nvPr>
            <p:ph type="tbl" idx="1"/>
          </p:nvPr>
        </p:nvGraphicFramePr>
        <p:xfrm>
          <a:off x="1447800" y="3657600"/>
          <a:ext cx="6324600" cy="2408238"/>
        </p:xfrm>
        <a:graphic>
          <a:graphicData uri="http://schemas.openxmlformats.org/drawingml/2006/table">
            <a:tbl>
              <a:tblPr/>
              <a:tblGrid>
                <a:gridCol w="1485900"/>
                <a:gridCol w="1485900"/>
                <a:gridCol w="1600200"/>
                <a:gridCol w="1752600"/>
              </a:tblGrid>
              <a:tr h="476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r-CA" sz="1800" b="0" i="0" u="none" strike="noStrike" cap="none" normalizeH="0" baseline="0" dirty="0" smtClean="0">
                          <a:ln>
                            <a:noFill/>
                          </a:ln>
                          <a:solidFill>
                            <a:srgbClr val="0000CC"/>
                          </a:solidFill>
                          <a:effectLst>
                            <a:outerShdw blurRad="38100" dist="38100" dir="2700000" algn="tl">
                              <a:srgbClr val="000000"/>
                            </a:outerShdw>
                          </a:effectLst>
                          <a:latin typeface="Tahoma" charset="0"/>
                        </a:rPr>
                        <a:t>Amour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r-CA" sz="1800" b="0" i="0" u="none" strike="noStrike" cap="none" normalizeH="0" baseline="0" dirty="0" smtClean="0">
                          <a:ln>
                            <a:noFill/>
                          </a:ln>
                          <a:solidFill>
                            <a:srgbClr val="0000CC"/>
                          </a:solidFill>
                          <a:effectLst>
                            <a:outerShdw blurRad="38100" dist="38100" dir="2700000" algn="tl">
                              <a:srgbClr val="000000"/>
                            </a:outerShdw>
                          </a:effectLst>
                          <a:latin typeface="Tahoma" charset="0"/>
                        </a:rPr>
                        <a:t>Beauté</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r-CA" sz="1800" b="0" i="0" u="none" strike="noStrike" cap="none" normalizeH="0" baseline="0" dirty="0" smtClean="0">
                          <a:ln>
                            <a:noFill/>
                          </a:ln>
                          <a:solidFill>
                            <a:srgbClr val="0000CC"/>
                          </a:solidFill>
                          <a:effectLst>
                            <a:outerShdw blurRad="38100" dist="38100" dir="2700000" algn="tl">
                              <a:srgbClr val="000000"/>
                            </a:outerShdw>
                          </a:effectLst>
                          <a:latin typeface="Tahoma" charset="0"/>
                        </a:rPr>
                        <a:t>Commerce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fr-CA" sz="1800" b="0" i="0" u="none" strike="noStrike" cap="none" normalizeH="0" baseline="0" dirty="0" smtClean="0">
                          <a:ln>
                            <a:noFill/>
                          </a:ln>
                          <a:solidFill>
                            <a:srgbClr val="0000CC"/>
                          </a:solidFill>
                          <a:effectLst>
                            <a:outerShdw blurRad="38100" dist="38100" dir="2700000" algn="tl">
                              <a:srgbClr val="000000"/>
                            </a:outerShdw>
                          </a:effectLst>
                          <a:latin typeface="Tahoma" charset="0"/>
                        </a:rPr>
                        <a:t>Secret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644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fr-CA" sz="1800" b="0" i="0" u="none" strike="noStrike" cap="none" normalizeH="0" baseline="0" dirty="0" smtClean="0">
                        <a:ln>
                          <a:noFill/>
                        </a:ln>
                        <a:solidFill>
                          <a:srgbClr val="0000CC"/>
                        </a:solidFill>
                        <a:effectLst>
                          <a:outerShdw blurRad="38100" dist="38100" dir="2700000" algn="tl">
                            <a:srgbClr val="000000"/>
                          </a:outerShdw>
                        </a:effectLst>
                        <a:latin typeface="Tahoma"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fr-CA" sz="1800" b="0" i="0" u="none" strike="noStrike" cap="none" normalizeH="0" baseline="0" dirty="0" smtClean="0">
                        <a:ln>
                          <a:noFill/>
                        </a:ln>
                        <a:solidFill>
                          <a:srgbClr val="0000CC"/>
                        </a:solidFill>
                        <a:effectLst>
                          <a:outerShdw blurRad="38100" dist="38100" dir="2700000" algn="tl">
                            <a:srgbClr val="000000"/>
                          </a:outerShdw>
                        </a:effectLst>
                        <a:latin typeface="Tahoma"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fr-CA" sz="1800" b="0" i="0" u="none" strike="noStrike" cap="none" normalizeH="0" baseline="0" dirty="0" smtClean="0">
                        <a:ln>
                          <a:noFill/>
                        </a:ln>
                        <a:solidFill>
                          <a:srgbClr val="0000CC"/>
                        </a:solidFill>
                        <a:effectLst>
                          <a:outerShdw blurRad="38100" dist="38100" dir="2700000" algn="tl">
                            <a:srgbClr val="000000"/>
                          </a:outerShdw>
                        </a:effectLst>
                        <a:latin typeface="Tahoma"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fr-CA" sz="1800" b="0" i="0" u="none" strike="noStrike" cap="none" normalizeH="0" baseline="0" smtClean="0">
                        <a:ln>
                          <a:noFill/>
                        </a:ln>
                        <a:solidFill>
                          <a:srgbClr val="0000CC"/>
                        </a:solidFill>
                        <a:effectLst>
                          <a:outerShdw blurRad="38100" dist="38100" dir="2700000" algn="tl">
                            <a:srgbClr val="000000"/>
                          </a:outerShdw>
                        </a:effectLst>
                        <a:latin typeface="Tahoma"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6429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fr-CA" sz="1800" b="0" i="0" u="none" strike="noStrike" cap="none" normalizeH="0" baseline="0" dirty="0" smtClean="0">
                        <a:ln>
                          <a:noFill/>
                        </a:ln>
                        <a:solidFill>
                          <a:srgbClr val="0000CC"/>
                        </a:solidFill>
                        <a:effectLst>
                          <a:outerShdw blurRad="38100" dist="38100" dir="2700000" algn="tl">
                            <a:srgbClr val="000000"/>
                          </a:outerShdw>
                        </a:effectLst>
                        <a:latin typeface="Tahoma"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fr-CA" sz="1800" b="0" i="0" u="none" strike="noStrike" cap="none" normalizeH="0" baseline="0" dirty="0" smtClean="0">
                        <a:ln>
                          <a:noFill/>
                        </a:ln>
                        <a:solidFill>
                          <a:srgbClr val="0000CC"/>
                        </a:solidFill>
                        <a:effectLst>
                          <a:outerShdw blurRad="38100" dist="38100" dir="2700000" algn="tl">
                            <a:srgbClr val="000000"/>
                          </a:outerShdw>
                        </a:effectLst>
                        <a:latin typeface="Tahoma"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fr-CA" sz="1800" b="0" i="0" u="none" strike="noStrike" cap="none" normalizeH="0" baseline="0" dirty="0" smtClean="0">
                        <a:ln>
                          <a:noFill/>
                        </a:ln>
                        <a:solidFill>
                          <a:srgbClr val="0000CC"/>
                        </a:solidFill>
                        <a:effectLst>
                          <a:outerShdw blurRad="38100" dist="38100" dir="2700000" algn="tl">
                            <a:srgbClr val="000000"/>
                          </a:outerShdw>
                        </a:effectLst>
                        <a:latin typeface="Tahoma"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fr-CA" sz="1800" b="0" i="0" u="none" strike="noStrike" cap="none" normalizeH="0" baseline="0" dirty="0" smtClean="0">
                        <a:ln>
                          <a:noFill/>
                        </a:ln>
                        <a:solidFill>
                          <a:srgbClr val="0000CC"/>
                        </a:solidFill>
                        <a:effectLst>
                          <a:outerShdw blurRad="38100" dist="38100" dir="2700000" algn="tl">
                            <a:srgbClr val="000000"/>
                          </a:outerShdw>
                        </a:effectLst>
                        <a:latin typeface="Tahoma"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644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fr-CA" sz="1800" b="0" i="0" u="none" strike="noStrike" cap="none" normalizeH="0" baseline="0" smtClean="0">
                        <a:ln>
                          <a:noFill/>
                        </a:ln>
                        <a:solidFill>
                          <a:srgbClr val="0000CC"/>
                        </a:solidFill>
                        <a:effectLst>
                          <a:outerShdw blurRad="38100" dist="38100" dir="2700000" algn="tl">
                            <a:srgbClr val="000000"/>
                          </a:outerShdw>
                        </a:effectLst>
                        <a:latin typeface="Tahoma"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fr-CA" sz="1800" b="0" i="0" u="none" strike="noStrike" cap="none" normalizeH="0" baseline="0" smtClean="0">
                        <a:ln>
                          <a:noFill/>
                        </a:ln>
                        <a:solidFill>
                          <a:srgbClr val="0000CC"/>
                        </a:solidFill>
                        <a:effectLst>
                          <a:outerShdw blurRad="38100" dist="38100" dir="2700000" algn="tl">
                            <a:srgbClr val="000000"/>
                          </a:outerShdw>
                        </a:effectLst>
                        <a:latin typeface="Tahoma"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fr-CA" sz="1800" b="0" i="0" u="none" strike="noStrike" cap="none" normalizeH="0" baseline="0" dirty="0" smtClean="0">
                        <a:ln>
                          <a:noFill/>
                        </a:ln>
                        <a:solidFill>
                          <a:srgbClr val="0000CC"/>
                        </a:solidFill>
                        <a:effectLst>
                          <a:outerShdw blurRad="38100" dist="38100" dir="2700000" algn="tl">
                            <a:srgbClr val="000000"/>
                          </a:outerShdw>
                        </a:effectLst>
                        <a:latin typeface="Tahoma"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fr-CA" sz="1800" b="0" i="0" u="none" strike="noStrike" cap="none" normalizeH="0" baseline="0" dirty="0" smtClean="0">
                        <a:ln>
                          <a:noFill/>
                        </a:ln>
                        <a:solidFill>
                          <a:srgbClr val="0000CC"/>
                        </a:solidFill>
                        <a:effectLst>
                          <a:outerShdw blurRad="38100" dist="38100" dir="2700000" algn="tl">
                            <a:srgbClr val="000000"/>
                          </a:outerShdw>
                        </a:effectLst>
                        <a:latin typeface="Tahoma"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r>
            </a:tbl>
          </a:graphicData>
        </a:graphic>
      </p:graphicFrame>
      <p:sp>
        <p:nvSpPr>
          <p:cNvPr id="32" name="Espace réservé du numéro de diapositive 4"/>
          <p:cNvSpPr>
            <a:spLocks noGrp="1"/>
          </p:cNvSpPr>
          <p:nvPr>
            <p:ph type="sldNum" sz="quarter" idx="11"/>
          </p:nvPr>
        </p:nvSpPr>
        <p:spPr/>
        <p:txBody>
          <a:bodyPr/>
          <a:lstStyle/>
          <a:p>
            <a:pPr>
              <a:defRPr/>
            </a:pPr>
            <a:fld id="{8C367909-FBFA-43DB-A079-AD81C8CC1C7D}" type="slidenum">
              <a:rPr lang="en-US"/>
              <a:pPr>
                <a:defRPr/>
              </a:pPr>
              <a:t>20</a:t>
            </a:fld>
            <a:endParaRPr lang="en-US"/>
          </a:p>
        </p:txBody>
      </p:sp>
      <p:sp>
        <p:nvSpPr>
          <p:cNvPr id="257027" name="Rectangle 3"/>
          <p:cNvSpPr>
            <a:spLocks noGrp="1" noChangeArrowheads="1"/>
          </p:cNvSpPr>
          <p:nvPr>
            <p:ph type="body" idx="4294967295"/>
          </p:nvPr>
        </p:nvSpPr>
        <p:spPr>
          <a:xfrm>
            <a:off x="0" y="1524000"/>
            <a:ext cx="7391400" cy="1828800"/>
          </a:xfrm>
        </p:spPr>
        <p:txBody>
          <a:bodyPr/>
          <a:lstStyle/>
          <a:p>
            <a:pPr eaLnBrk="1" hangingPunct="1">
              <a:lnSpc>
                <a:spcPct val="90000"/>
              </a:lnSpc>
              <a:defRPr/>
            </a:pPr>
            <a:r>
              <a:rPr lang="fr-CA" sz="2400" dirty="0" smtClean="0"/>
              <a:t>Identification of four </a:t>
            </a:r>
            <a:r>
              <a:rPr lang="fr-CA" sz="2400" dirty="0" err="1" smtClean="0"/>
              <a:t>themes</a:t>
            </a:r>
            <a:r>
              <a:rPr lang="fr-CA" sz="2400" dirty="0" smtClean="0"/>
              <a:t> </a:t>
            </a:r>
            <a:r>
              <a:rPr lang="fr-CA" sz="2400" dirty="0" err="1" smtClean="0"/>
              <a:t>associated</a:t>
            </a:r>
            <a:r>
              <a:rPr lang="fr-CA" sz="2400" dirty="0" smtClean="0"/>
              <a:t> </a:t>
            </a:r>
            <a:r>
              <a:rPr lang="fr-CA" sz="2400" dirty="0" err="1" smtClean="0"/>
              <a:t>with</a:t>
            </a:r>
            <a:r>
              <a:rPr lang="fr-CA" sz="2400" dirty="0" smtClean="0"/>
              <a:t> </a:t>
            </a:r>
            <a:r>
              <a:rPr lang="fr-CA" sz="2400" dirty="0" err="1" smtClean="0"/>
              <a:t>play</a:t>
            </a:r>
            <a:r>
              <a:rPr lang="fr-CA" sz="2400" dirty="0" smtClean="0"/>
              <a:t>, </a:t>
            </a:r>
            <a:r>
              <a:rPr lang="fr-CA" sz="2400" dirty="0" err="1" smtClean="0"/>
              <a:t>opera</a:t>
            </a:r>
            <a:r>
              <a:rPr lang="fr-CA" sz="2400" dirty="0" smtClean="0"/>
              <a:t>, musical, </a:t>
            </a:r>
            <a:r>
              <a:rPr lang="fr-CA" sz="2400" dirty="0" err="1" smtClean="0"/>
              <a:t>drama</a:t>
            </a:r>
            <a:r>
              <a:rPr lang="fr-CA" sz="2400" dirty="0" smtClean="0"/>
              <a:t> </a:t>
            </a:r>
            <a:r>
              <a:rPr lang="fr-CA" sz="2400" dirty="0" err="1" smtClean="0"/>
              <a:t>titles</a:t>
            </a:r>
            <a:r>
              <a:rPr lang="fr-CA" sz="2400" dirty="0" smtClean="0"/>
              <a:t>/plots</a:t>
            </a:r>
          </a:p>
          <a:p>
            <a:pPr eaLnBrk="1" hangingPunct="1">
              <a:lnSpc>
                <a:spcPct val="90000"/>
              </a:lnSpc>
              <a:defRPr/>
            </a:pPr>
            <a:r>
              <a:rPr lang="fr-CA" sz="2400" dirty="0" smtClean="0"/>
              <a:t>Oral justification of the </a:t>
            </a:r>
            <a:r>
              <a:rPr lang="fr-CA" sz="2400" dirty="0" err="1" smtClean="0"/>
              <a:t>choice</a:t>
            </a:r>
            <a:r>
              <a:rPr lang="fr-CA" sz="2400" dirty="0" smtClean="0"/>
              <a:t> (</a:t>
            </a:r>
            <a:r>
              <a:rPr lang="fr-CA" sz="2400" dirty="0" err="1" smtClean="0"/>
              <a:t>comparision</a:t>
            </a:r>
            <a:r>
              <a:rPr lang="fr-CA" sz="2400" dirty="0" smtClean="0"/>
              <a:t> of </a:t>
            </a:r>
            <a:r>
              <a:rPr lang="fr-CA" sz="2400" dirty="0" err="1" smtClean="0"/>
              <a:t>choices</a:t>
            </a:r>
            <a:r>
              <a:rPr lang="fr-CA" sz="2400" dirty="0" smtClean="0"/>
              <a:t> made by </a:t>
            </a:r>
            <a:r>
              <a:rPr lang="fr-CA" sz="2400" dirty="0" err="1" smtClean="0"/>
              <a:t>other</a:t>
            </a:r>
            <a:r>
              <a:rPr lang="fr-CA" sz="2400" dirty="0" smtClean="0"/>
              <a:t> </a:t>
            </a:r>
            <a:r>
              <a:rPr lang="fr-CA" sz="2400" dirty="0" err="1" smtClean="0"/>
              <a:t>students</a:t>
            </a:r>
            <a:endParaRPr lang="fr-CA" sz="2400" dirty="0" smtClean="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pPr eaLnBrk="1" hangingPunct="1">
              <a:defRPr/>
            </a:pPr>
            <a:r>
              <a:rPr lang="fr-CA" sz="2400" dirty="0" smtClean="0"/>
              <a:t>Audio – </a:t>
            </a:r>
            <a:r>
              <a:rPr lang="fr-CA" sz="2400" dirty="0" err="1" smtClean="0"/>
              <a:t>Video</a:t>
            </a:r>
            <a:r>
              <a:rPr lang="fr-CA" sz="2400" dirty="0" smtClean="0"/>
              <a:t> - </a:t>
            </a:r>
            <a:r>
              <a:rPr lang="fr-CA" sz="2400" dirty="0" err="1" smtClean="0"/>
              <a:t>Text</a:t>
            </a:r>
            <a:r>
              <a:rPr lang="fr-CA" dirty="0" smtClean="0"/>
              <a:t/>
            </a:r>
            <a:br>
              <a:rPr lang="fr-CA" dirty="0" smtClean="0"/>
            </a:br>
            <a:r>
              <a:rPr lang="fr-CA" i="1" dirty="0" smtClean="0">
                <a:latin typeface="Bodoni MT" pitchFamily="18" charset="0"/>
              </a:rPr>
              <a:t>La </a:t>
            </a:r>
            <a:r>
              <a:rPr lang="fr-CA" i="1" dirty="0" err="1" smtClean="0">
                <a:latin typeface="Bodoni MT" pitchFamily="18" charset="0"/>
              </a:rPr>
              <a:t>calunnia</a:t>
            </a:r>
            <a:r>
              <a:rPr lang="fr-CA" i="1" dirty="0" smtClean="0">
                <a:latin typeface="Bodoni MT" pitchFamily="18" charset="0"/>
              </a:rPr>
              <a:t> è un </a:t>
            </a:r>
            <a:r>
              <a:rPr lang="fr-CA" i="1" dirty="0" err="1" smtClean="0">
                <a:latin typeface="Bodoni MT" pitchFamily="18" charset="0"/>
              </a:rPr>
              <a:t>venticello</a:t>
            </a:r>
            <a:endParaRPr lang="en-US" i="1" dirty="0" smtClean="0">
              <a:latin typeface="Bodoni MT" pitchFamily="18" charset="0"/>
            </a:endParaRPr>
          </a:p>
        </p:txBody>
      </p:sp>
      <p:sp>
        <p:nvSpPr>
          <p:cNvPr id="196611" name="Rectangle 3"/>
          <p:cNvSpPr>
            <a:spLocks noGrp="1" noChangeArrowheads="1"/>
          </p:cNvSpPr>
          <p:nvPr>
            <p:ph idx="1"/>
          </p:nvPr>
        </p:nvSpPr>
        <p:spPr/>
        <p:txBody>
          <a:bodyPr/>
          <a:lstStyle/>
          <a:p>
            <a:pPr eaLnBrk="1" hangingPunct="1">
              <a:buFont typeface="Wingdings" pitchFamily="2" charset="2"/>
              <a:buNone/>
              <a:defRPr/>
            </a:pPr>
            <a:r>
              <a:rPr lang="fr-CA" dirty="0" smtClean="0"/>
              <a:t>	« The power of music»</a:t>
            </a:r>
          </a:p>
          <a:p>
            <a:pPr eaLnBrk="1" hangingPunct="1">
              <a:buFont typeface="Wingdings" pitchFamily="2" charset="2"/>
              <a:buNone/>
              <a:defRPr/>
            </a:pPr>
            <a:endParaRPr lang="fr-CA" dirty="0" smtClean="0"/>
          </a:p>
          <a:p>
            <a:pPr eaLnBrk="1" hangingPunct="1">
              <a:buFont typeface="Wingdings" pitchFamily="2" charset="2"/>
              <a:buNone/>
              <a:defRPr/>
            </a:pPr>
            <a:r>
              <a:rPr lang="fr-CA" dirty="0" smtClean="0"/>
              <a:t>		</a:t>
            </a:r>
            <a:r>
              <a:rPr lang="fr-CA" dirty="0" err="1" smtClean="0"/>
              <a:t>Listen</a:t>
            </a:r>
            <a:r>
              <a:rPr lang="fr-CA" dirty="0" smtClean="0"/>
              <a:t> to </a:t>
            </a:r>
            <a:r>
              <a:rPr lang="fr-CA" dirty="0" err="1" smtClean="0"/>
              <a:t>this</a:t>
            </a:r>
            <a:r>
              <a:rPr lang="fr-CA" dirty="0" smtClean="0"/>
              <a:t> « aria » </a:t>
            </a:r>
            <a:r>
              <a:rPr lang="fr-CA" dirty="0" err="1" smtClean="0"/>
              <a:t>from</a:t>
            </a:r>
            <a:r>
              <a:rPr lang="fr-CA" dirty="0" smtClean="0"/>
              <a:t> </a:t>
            </a:r>
            <a:r>
              <a:rPr lang="fr-CA" dirty="0" err="1" smtClean="0"/>
              <a:t>Barbiere</a:t>
            </a:r>
            <a:r>
              <a:rPr lang="fr-CA" dirty="0" smtClean="0"/>
              <a:t>…</a:t>
            </a:r>
          </a:p>
          <a:p>
            <a:pPr eaLnBrk="1" hangingPunct="1">
              <a:buFont typeface="Wingdings" pitchFamily="2" charset="2"/>
              <a:buNone/>
              <a:defRPr/>
            </a:pPr>
            <a:endParaRPr lang="fr-CA" dirty="0" smtClean="0"/>
          </a:p>
          <a:p>
            <a:pPr eaLnBrk="1" hangingPunct="1">
              <a:buFont typeface="Wingdings" pitchFamily="2" charset="2"/>
              <a:buNone/>
              <a:defRPr/>
            </a:pPr>
            <a:r>
              <a:rPr lang="fr-CA" dirty="0" smtClean="0"/>
              <a:t>	</a:t>
            </a:r>
            <a:r>
              <a:rPr lang="fr-CA" dirty="0" err="1" smtClean="0"/>
              <a:t>What</a:t>
            </a:r>
            <a:r>
              <a:rPr lang="fr-CA" dirty="0" smtClean="0"/>
              <a:t> do </a:t>
            </a:r>
            <a:r>
              <a:rPr lang="fr-CA" dirty="0" err="1" smtClean="0"/>
              <a:t>you</a:t>
            </a:r>
            <a:r>
              <a:rPr lang="fr-CA" dirty="0" smtClean="0"/>
              <a:t> imagine </a:t>
            </a:r>
            <a:r>
              <a:rPr lang="fr-CA" dirty="0" err="1" smtClean="0"/>
              <a:t>listening</a:t>
            </a:r>
            <a:r>
              <a:rPr lang="fr-CA" dirty="0" smtClean="0"/>
              <a:t>…</a:t>
            </a:r>
          </a:p>
          <a:p>
            <a:pPr eaLnBrk="1" hangingPunct="1">
              <a:buFont typeface="Wingdings" pitchFamily="2" charset="2"/>
              <a:buNone/>
              <a:defRPr/>
            </a:pPr>
            <a:r>
              <a:rPr lang="fr-CA" dirty="0" smtClean="0"/>
              <a:t>	How </a:t>
            </a:r>
            <a:r>
              <a:rPr lang="fr-CA" dirty="0" err="1" smtClean="0"/>
              <a:t>could</a:t>
            </a:r>
            <a:r>
              <a:rPr lang="fr-CA" dirty="0" smtClean="0"/>
              <a:t> </a:t>
            </a:r>
            <a:r>
              <a:rPr lang="fr-CA" dirty="0" err="1" smtClean="0"/>
              <a:t>you</a:t>
            </a:r>
            <a:r>
              <a:rPr lang="fr-CA" dirty="0" smtClean="0"/>
              <a:t> </a:t>
            </a:r>
            <a:r>
              <a:rPr lang="fr-CA" dirty="0" err="1" smtClean="0"/>
              <a:t>visually</a:t>
            </a:r>
            <a:r>
              <a:rPr lang="fr-CA" dirty="0" smtClean="0"/>
              <a:t> </a:t>
            </a:r>
            <a:r>
              <a:rPr lang="fr-CA" dirty="0" err="1" smtClean="0"/>
              <a:t>represent</a:t>
            </a:r>
            <a:r>
              <a:rPr lang="fr-CA" dirty="0" smtClean="0"/>
              <a:t> </a:t>
            </a:r>
            <a:r>
              <a:rPr lang="fr-CA" dirty="0" err="1" smtClean="0"/>
              <a:t>what</a:t>
            </a:r>
            <a:r>
              <a:rPr lang="fr-CA" dirty="0" smtClean="0"/>
              <a:t> </a:t>
            </a:r>
            <a:r>
              <a:rPr lang="fr-CA" dirty="0" err="1" smtClean="0"/>
              <a:t>you</a:t>
            </a:r>
            <a:r>
              <a:rPr lang="fr-CA" dirty="0" smtClean="0"/>
              <a:t> are </a:t>
            </a:r>
            <a:r>
              <a:rPr lang="fr-CA" dirty="0" err="1" smtClean="0"/>
              <a:t>listening</a:t>
            </a:r>
            <a:r>
              <a:rPr lang="fr-CA" dirty="0" smtClean="0"/>
              <a:t> to? </a:t>
            </a:r>
            <a:r>
              <a:rPr lang="fr-CA" dirty="0" err="1" smtClean="0"/>
              <a:t>What</a:t>
            </a:r>
            <a:r>
              <a:rPr lang="fr-CA" dirty="0" smtClean="0"/>
              <a:t> are </a:t>
            </a:r>
            <a:r>
              <a:rPr lang="fr-CA" dirty="0" err="1" smtClean="0"/>
              <a:t>your</a:t>
            </a:r>
            <a:r>
              <a:rPr lang="fr-CA" dirty="0" smtClean="0"/>
              <a:t> feelings </a:t>
            </a:r>
            <a:r>
              <a:rPr lang="fr-CA" dirty="0" err="1" smtClean="0"/>
              <a:t>when</a:t>
            </a:r>
            <a:r>
              <a:rPr lang="fr-CA" dirty="0" smtClean="0"/>
              <a:t> </a:t>
            </a:r>
            <a:r>
              <a:rPr lang="fr-CA" dirty="0" err="1" smtClean="0"/>
              <a:t>you</a:t>
            </a:r>
            <a:r>
              <a:rPr lang="fr-CA" dirty="0" smtClean="0"/>
              <a:t> </a:t>
            </a:r>
            <a:r>
              <a:rPr lang="fr-CA" dirty="0" err="1" smtClean="0"/>
              <a:t>listen</a:t>
            </a:r>
            <a:r>
              <a:rPr lang="fr-CA" dirty="0" smtClean="0"/>
              <a:t>?	</a:t>
            </a:r>
          </a:p>
          <a:p>
            <a:pPr algn="r" eaLnBrk="1" hangingPunct="1">
              <a:buFont typeface="Wingdings" pitchFamily="2" charset="2"/>
              <a:buNone/>
              <a:defRPr/>
            </a:pPr>
            <a:r>
              <a:rPr lang="fr-CA" dirty="0" smtClean="0"/>
              <a:t> </a:t>
            </a:r>
          </a:p>
          <a:p>
            <a:pPr algn="ctr" eaLnBrk="1" hangingPunct="1">
              <a:buFont typeface="Wingdings" pitchFamily="2" charset="2"/>
              <a:buNone/>
              <a:defRPr/>
            </a:pPr>
            <a:endParaRPr lang="fr-CA" dirty="0" smtClean="0"/>
          </a:p>
          <a:p>
            <a:pPr eaLnBrk="1" hangingPunct="1">
              <a:buFont typeface="Wingdings" pitchFamily="2" charset="2"/>
              <a:buNone/>
              <a:defRPr/>
            </a:pPr>
            <a:endParaRPr lang="en-US" dirty="0" smtClean="0"/>
          </a:p>
        </p:txBody>
      </p:sp>
      <p:sp>
        <p:nvSpPr>
          <p:cNvPr id="6" name="Espace réservé du numéro de diapositive 4"/>
          <p:cNvSpPr>
            <a:spLocks noGrp="1"/>
          </p:cNvSpPr>
          <p:nvPr>
            <p:ph type="sldNum" sz="quarter" idx="11"/>
          </p:nvPr>
        </p:nvSpPr>
        <p:spPr>
          <a:xfrm>
            <a:off x="7010400" y="6243638"/>
            <a:ext cx="2133600" cy="457200"/>
          </a:xfrm>
          <a:prstGeom prst="rect">
            <a:avLst/>
          </a:prstGeom>
        </p:spPr>
        <p:txBody>
          <a:bodyPr/>
          <a:lstStyle/>
          <a:p>
            <a:pPr>
              <a:defRPr/>
            </a:pPr>
            <a:fld id="{B973C7B9-B227-4DF2-8461-7A633949F83A}" type="slidenum">
              <a:rPr lang="en-US"/>
              <a:pPr>
                <a:defRPr/>
              </a:pPr>
              <a:t>21</a:t>
            </a:fld>
            <a:endParaRPr lang="en-US"/>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pPr eaLnBrk="1" hangingPunct="1">
              <a:defRPr/>
            </a:pPr>
            <a:r>
              <a:rPr lang="fr-CA" sz="3800" dirty="0" smtClean="0"/>
              <a:t>Consolidation </a:t>
            </a:r>
            <a:r>
              <a:rPr lang="fr-CA" sz="3800" dirty="0" err="1" smtClean="0"/>
              <a:t>activity</a:t>
            </a:r>
            <a:r>
              <a:rPr lang="fr-CA" sz="3800" dirty="0" smtClean="0"/>
              <a:t/>
            </a:r>
            <a:br>
              <a:rPr lang="fr-CA" sz="3800" dirty="0" smtClean="0"/>
            </a:br>
            <a:r>
              <a:rPr lang="fr-CA" sz="1900" dirty="0" smtClean="0"/>
              <a:t>(Social and cognitive </a:t>
            </a:r>
            <a:r>
              <a:rPr lang="fr-CA" sz="1900" dirty="0" err="1" smtClean="0"/>
              <a:t>strategies</a:t>
            </a:r>
            <a:r>
              <a:rPr lang="fr-CA" sz="1900" dirty="0" smtClean="0"/>
              <a:t>)</a:t>
            </a:r>
            <a:br>
              <a:rPr lang="fr-CA" sz="1900" dirty="0" smtClean="0"/>
            </a:br>
            <a:r>
              <a:rPr lang="fr-CA" sz="1900" dirty="0" smtClean="0"/>
              <a:t> 15 minutes</a:t>
            </a:r>
            <a:endParaRPr lang="fr-CA" sz="3800" dirty="0" smtClean="0"/>
          </a:p>
        </p:txBody>
      </p:sp>
      <p:sp>
        <p:nvSpPr>
          <p:cNvPr id="260099" name="Rectangle 3"/>
          <p:cNvSpPr>
            <a:spLocks noGrp="1" noChangeArrowheads="1"/>
          </p:cNvSpPr>
          <p:nvPr>
            <p:ph idx="1"/>
          </p:nvPr>
        </p:nvSpPr>
        <p:spPr/>
        <p:txBody>
          <a:bodyPr/>
          <a:lstStyle/>
          <a:p>
            <a:pPr eaLnBrk="1" hangingPunct="1">
              <a:defRPr/>
            </a:pPr>
            <a:r>
              <a:rPr lang="fr-CA" sz="2800" dirty="0" smtClean="0"/>
              <a:t>Posters and music:  </a:t>
            </a:r>
            <a:r>
              <a:rPr lang="fr-CA" sz="2800" dirty="0" err="1" smtClean="0"/>
              <a:t>word</a:t>
            </a:r>
            <a:r>
              <a:rPr lang="fr-CA" sz="2800" dirty="0" smtClean="0"/>
              <a:t>, content </a:t>
            </a:r>
            <a:r>
              <a:rPr lang="fr-CA" sz="2800" dirty="0" err="1" smtClean="0"/>
              <a:t>analysis</a:t>
            </a:r>
            <a:endParaRPr lang="fr-CA" sz="2800" dirty="0" smtClean="0"/>
          </a:p>
          <a:p>
            <a:pPr eaLnBrk="1" hangingPunct="1">
              <a:defRPr/>
            </a:pPr>
            <a:endParaRPr lang="fr-CA" sz="2800" dirty="0" smtClean="0"/>
          </a:p>
          <a:p>
            <a:pPr eaLnBrk="1" hangingPunct="1">
              <a:defRPr/>
            </a:pPr>
            <a:r>
              <a:rPr lang="fr-CA" sz="2800" dirty="0" smtClean="0"/>
              <a:t>Discussion and </a:t>
            </a:r>
            <a:r>
              <a:rPr lang="fr-CA" sz="2800" dirty="0" err="1" smtClean="0"/>
              <a:t>transfer</a:t>
            </a:r>
            <a:r>
              <a:rPr lang="fr-CA" sz="2800" dirty="0" smtClean="0"/>
              <a:t>: </a:t>
            </a:r>
          </a:p>
          <a:p>
            <a:pPr lvl="1" eaLnBrk="1" hangingPunct="1">
              <a:defRPr/>
            </a:pPr>
            <a:r>
              <a:rPr lang="fr-CA" sz="2400" dirty="0" smtClean="0"/>
              <a:t>Question :  Do </a:t>
            </a:r>
            <a:r>
              <a:rPr lang="fr-CA" sz="2400" dirty="0" err="1" smtClean="0"/>
              <a:t>you</a:t>
            </a:r>
            <a:r>
              <a:rPr lang="fr-CA" sz="2400" dirty="0" smtClean="0"/>
              <a:t> know </a:t>
            </a:r>
            <a:r>
              <a:rPr lang="fr-CA" sz="2400" dirty="0" err="1" smtClean="0"/>
              <a:t>any</a:t>
            </a:r>
            <a:r>
              <a:rPr lang="fr-CA" sz="2400" dirty="0" smtClean="0"/>
              <a:t> « factotum »? </a:t>
            </a:r>
          </a:p>
          <a:p>
            <a:pPr lvl="1" eaLnBrk="1" hangingPunct="1">
              <a:defRPr/>
            </a:pPr>
            <a:r>
              <a:rPr lang="fr-CA" sz="2400" dirty="0" smtClean="0"/>
              <a:t>Question:   </a:t>
            </a:r>
            <a:r>
              <a:rPr lang="fr-CA" sz="2400" dirty="0" err="1" smtClean="0"/>
              <a:t>What</a:t>
            </a:r>
            <a:r>
              <a:rPr lang="fr-CA" sz="2400" dirty="0" smtClean="0"/>
              <a:t> </a:t>
            </a:r>
            <a:r>
              <a:rPr lang="fr-CA" sz="2400" dirty="0" err="1" smtClean="0"/>
              <a:t>would</a:t>
            </a:r>
            <a:r>
              <a:rPr lang="fr-CA" sz="2400" dirty="0" smtClean="0"/>
              <a:t> </a:t>
            </a:r>
            <a:r>
              <a:rPr lang="fr-CA" sz="2400" dirty="0" err="1" smtClean="0"/>
              <a:t>be</a:t>
            </a:r>
            <a:r>
              <a:rPr lang="fr-CA" sz="2400" dirty="0" smtClean="0"/>
              <a:t> the best poster for an </a:t>
            </a:r>
            <a:r>
              <a:rPr lang="fr-CA" sz="2400" dirty="0" err="1" smtClean="0"/>
              <a:t>Opera</a:t>
            </a:r>
            <a:r>
              <a:rPr lang="fr-CA" sz="2400" dirty="0" smtClean="0"/>
              <a:t>?</a:t>
            </a:r>
          </a:p>
          <a:p>
            <a:pPr lvl="1" eaLnBrk="1" hangingPunct="1">
              <a:buFont typeface="Wingdings" pitchFamily="2" charset="2"/>
              <a:buNone/>
              <a:defRPr/>
            </a:pPr>
            <a:endParaRPr lang="fr-CA" sz="2400" dirty="0" smtClean="0"/>
          </a:p>
          <a:p>
            <a:pPr eaLnBrk="1" hangingPunct="1">
              <a:defRPr/>
            </a:pPr>
            <a:r>
              <a:rPr lang="fr-CA" sz="1800" dirty="0" smtClean="0"/>
              <a:t>Use of </a:t>
            </a:r>
            <a:r>
              <a:rPr lang="fr-CA" sz="1800" dirty="0" err="1" smtClean="0"/>
              <a:t>connecting</a:t>
            </a:r>
            <a:r>
              <a:rPr lang="fr-CA" sz="1800" dirty="0" smtClean="0"/>
              <a:t> </a:t>
            </a:r>
            <a:r>
              <a:rPr lang="fr-CA" sz="1800" dirty="0" err="1" smtClean="0"/>
              <a:t>words</a:t>
            </a:r>
            <a:endParaRPr lang="fr-CA" sz="1800" dirty="0" smtClean="0"/>
          </a:p>
          <a:p>
            <a:pPr eaLnBrk="1" hangingPunct="1">
              <a:defRPr/>
            </a:pPr>
            <a:r>
              <a:rPr lang="fr-CA" sz="1800" dirty="0" smtClean="0"/>
              <a:t>Use of </a:t>
            </a:r>
            <a:r>
              <a:rPr lang="fr-CA" sz="1800" dirty="0" err="1" smtClean="0"/>
              <a:t>particular</a:t>
            </a:r>
            <a:r>
              <a:rPr lang="fr-CA" sz="1800" dirty="0" smtClean="0"/>
              <a:t> </a:t>
            </a:r>
            <a:r>
              <a:rPr lang="fr-CA" sz="1800" dirty="0" err="1" smtClean="0"/>
              <a:t>grammar</a:t>
            </a:r>
            <a:r>
              <a:rPr lang="fr-CA" sz="1800" dirty="0" smtClean="0"/>
              <a:t>, </a:t>
            </a:r>
            <a:r>
              <a:rPr lang="fr-CA" sz="1800" dirty="0" err="1" smtClean="0"/>
              <a:t>syntax</a:t>
            </a:r>
            <a:r>
              <a:rPr lang="fr-CA" sz="1800" dirty="0" smtClean="0"/>
              <a:t>, </a:t>
            </a:r>
            <a:r>
              <a:rPr lang="fr-CA" sz="1800" dirty="0" err="1" smtClean="0"/>
              <a:t>discourse</a:t>
            </a:r>
            <a:endParaRPr lang="fr-CA" sz="1800" dirty="0" smtClean="0"/>
          </a:p>
        </p:txBody>
      </p:sp>
      <p:sp>
        <p:nvSpPr>
          <p:cNvPr id="5" name="Espace réservé du numéro de diapositive 4"/>
          <p:cNvSpPr>
            <a:spLocks noGrp="1"/>
          </p:cNvSpPr>
          <p:nvPr>
            <p:ph type="sldNum" sz="quarter" idx="11"/>
          </p:nvPr>
        </p:nvSpPr>
        <p:spPr>
          <a:xfrm>
            <a:off x="7010400" y="6243638"/>
            <a:ext cx="2133600" cy="457200"/>
          </a:xfrm>
          <a:prstGeom prst="rect">
            <a:avLst/>
          </a:prstGeom>
        </p:spPr>
        <p:txBody>
          <a:bodyPr/>
          <a:lstStyle/>
          <a:p>
            <a:pPr>
              <a:defRPr/>
            </a:pPr>
            <a:fld id="{972006D1-1E4B-455B-9F40-F73E4515533D}" type="slidenum">
              <a:rPr lang="en-US"/>
              <a:pPr>
                <a:defRPr/>
              </a:pPr>
              <a:t>22</a:t>
            </a:fld>
            <a:endParaRPr lang="en-US"/>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pPr eaLnBrk="1" hangingPunct="1">
              <a:defRPr/>
            </a:pPr>
            <a:r>
              <a:rPr lang="fr-CA" sz="3800" dirty="0" smtClean="0"/>
              <a:t>Reading </a:t>
            </a:r>
            <a:r>
              <a:rPr lang="fr-CA" sz="3800" dirty="0" err="1" smtClean="0"/>
              <a:t>activities</a:t>
            </a:r>
            <a:r>
              <a:rPr lang="fr-CA" sz="3800" dirty="0" smtClean="0"/>
              <a:t/>
            </a:r>
            <a:br>
              <a:rPr lang="fr-CA" sz="3800" dirty="0" smtClean="0"/>
            </a:br>
            <a:r>
              <a:rPr lang="fr-CA" sz="1900" dirty="0" smtClean="0"/>
              <a:t>(</a:t>
            </a:r>
            <a:r>
              <a:rPr lang="fr-CA" sz="1900" dirty="0" err="1" smtClean="0"/>
              <a:t>Metacognitive</a:t>
            </a:r>
            <a:r>
              <a:rPr lang="fr-CA" sz="1900" dirty="0" smtClean="0"/>
              <a:t> </a:t>
            </a:r>
            <a:r>
              <a:rPr lang="fr-CA" sz="1900" dirty="0" err="1" smtClean="0"/>
              <a:t>strategies</a:t>
            </a:r>
            <a:r>
              <a:rPr lang="fr-CA" sz="1900" dirty="0" smtClean="0"/>
              <a:t> – </a:t>
            </a:r>
            <a:r>
              <a:rPr lang="fr-CA" sz="1900" dirty="0" err="1" smtClean="0"/>
              <a:t>Skimming</a:t>
            </a:r>
            <a:r>
              <a:rPr lang="fr-CA" sz="1900" dirty="0" smtClean="0"/>
              <a:t>)</a:t>
            </a:r>
            <a:br>
              <a:rPr lang="fr-CA" sz="1900" dirty="0" smtClean="0"/>
            </a:br>
            <a:r>
              <a:rPr lang="fr-CA" sz="1900" dirty="0" smtClean="0"/>
              <a:t> 10 minutes</a:t>
            </a:r>
            <a:endParaRPr lang="fr-CA" sz="3800" dirty="0" smtClean="0"/>
          </a:p>
        </p:txBody>
      </p:sp>
      <p:sp>
        <p:nvSpPr>
          <p:cNvPr id="262147" name="Rectangle 3"/>
          <p:cNvSpPr>
            <a:spLocks noGrp="1" noChangeArrowheads="1"/>
          </p:cNvSpPr>
          <p:nvPr>
            <p:ph idx="1"/>
          </p:nvPr>
        </p:nvSpPr>
        <p:spPr/>
        <p:txBody>
          <a:bodyPr/>
          <a:lstStyle/>
          <a:p>
            <a:pPr eaLnBrk="1" hangingPunct="1">
              <a:defRPr/>
            </a:pPr>
            <a:r>
              <a:rPr lang="fr-CA" sz="2000" dirty="0" err="1" smtClean="0"/>
              <a:t>Research</a:t>
            </a:r>
            <a:r>
              <a:rPr lang="fr-CA" sz="2000" dirty="0" smtClean="0"/>
              <a:t> and consultation of </a:t>
            </a:r>
            <a:r>
              <a:rPr lang="fr-CA" sz="2000" dirty="0" err="1" smtClean="0"/>
              <a:t>written</a:t>
            </a:r>
            <a:r>
              <a:rPr lang="fr-CA" sz="2000" dirty="0" smtClean="0"/>
              <a:t> documents</a:t>
            </a:r>
          </a:p>
          <a:p>
            <a:pPr eaLnBrk="1" hangingPunct="1">
              <a:buFont typeface="Wingdings" pitchFamily="2" charset="2"/>
              <a:buNone/>
              <a:defRPr/>
            </a:pPr>
            <a:r>
              <a:rPr lang="fr-CA" sz="2000" dirty="0" smtClean="0"/>
              <a:t>	</a:t>
            </a:r>
            <a:r>
              <a:rPr lang="fr-CA" sz="2000" dirty="0" err="1" smtClean="0"/>
              <a:t>Opera</a:t>
            </a:r>
            <a:r>
              <a:rPr lang="fr-CA" sz="2000" dirty="0" smtClean="0"/>
              <a:t> </a:t>
            </a:r>
            <a:r>
              <a:rPr lang="fr-CA" sz="2000" dirty="0" err="1" smtClean="0"/>
              <a:t>houses</a:t>
            </a:r>
            <a:r>
              <a:rPr lang="fr-CA" sz="2000" dirty="0" smtClean="0"/>
              <a:t> </a:t>
            </a:r>
            <a:r>
              <a:rPr lang="fr-CA" sz="2000" dirty="0" err="1" smtClean="0"/>
              <a:t>around</a:t>
            </a:r>
            <a:r>
              <a:rPr lang="fr-CA" sz="2000" dirty="0" smtClean="0"/>
              <a:t> the world web sites</a:t>
            </a:r>
          </a:p>
          <a:p>
            <a:pPr eaLnBrk="1" hangingPunct="1">
              <a:buFont typeface="Wingdings" pitchFamily="2" charset="2"/>
              <a:buNone/>
              <a:defRPr/>
            </a:pPr>
            <a:endParaRPr lang="fr-CA" sz="2000" dirty="0" smtClean="0"/>
          </a:p>
          <a:p>
            <a:pPr eaLnBrk="1" hangingPunct="1">
              <a:defRPr/>
            </a:pPr>
            <a:r>
              <a:rPr lang="fr-CA" sz="2000" dirty="0" err="1" smtClean="0"/>
              <a:t>Thematic</a:t>
            </a:r>
            <a:r>
              <a:rPr lang="fr-CA" sz="2000" dirty="0" smtClean="0"/>
              <a:t> </a:t>
            </a:r>
            <a:r>
              <a:rPr lang="fr-CA" sz="2000" dirty="0" err="1" smtClean="0"/>
              <a:t>vocabulary</a:t>
            </a:r>
            <a:r>
              <a:rPr lang="fr-CA" sz="2000" dirty="0" smtClean="0"/>
              <a:t> as a </a:t>
            </a:r>
            <a:r>
              <a:rPr lang="fr-CA" sz="2000" dirty="0" err="1" smtClean="0"/>
              <a:t>pre-selection</a:t>
            </a:r>
            <a:r>
              <a:rPr lang="fr-CA" sz="2000" dirty="0" smtClean="0"/>
              <a:t>: </a:t>
            </a:r>
            <a:r>
              <a:rPr lang="fr-CA" sz="2000" dirty="0" err="1" smtClean="0"/>
              <a:t>What</a:t>
            </a:r>
            <a:r>
              <a:rPr lang="fr-CA" sz="2000" dirty="0" smtClean="0"/>
              <a:t> </a:t>
            </a:r>
            <a:r>
              <a:rPr lang="fr-CA" sz="2000" dirty="0" err="1" smtClean="0"/>
              <a:t>does</a:t>
            </a:r>
            <a:r>
              <a:rPr lang="fr-CA" sz="2000" dirty="0" smtClean="0"/>
              <a:t> </a:t>
            </a:r>
            <a:r>
              <a:rPr lang="fr-CA" sz="2000" dirty="0" err="1" smtClean="0"/>
              <a:t>mean</a:t>
            </a:r>
            <a:r>
              <a:rPr lang="fr-CA" sz="2000" dirty="0" smtClean="0"/>
              <a:t> the </a:t>
            </a:r>
            <a:r>
              <a:rPr lang="fr-CA" sz="2000" dirty="0" err="1" smtClean="0"/>
              <a:t>word</a:t>
            </a:r>
            <a:r>
              <a:rPr lang="fr-CA" sz="2000" dirty="0" smtClean="0"/>
              <a:t>…</a:t>
            </a:r>
          </a:p>
          <a:p>
            <a:pPr eaLnBrk="1" hangingPunct="1">
              <a:buNone/>
              <a:defRPr/>
            </a:pPr>
            <a:endParaRPr lang="fr-CA" sz="2000" dirty="0" smtClean="0"/>
          </a:p>
          <a:p>
            <a:pPr algn="ctr">
              <a:defRPr/>
            </a:pPr>
            <a:r>
              <a:rPr lang="fr-CA" sz="2000" dirty="0">
                <a:solidFill>
                  <a:srgbClr val="FFC000"/>
                </a:solidFill>
              </a:rPr>
              <a:t>S</a:t>
            </a:r>
            <a:r>
              <a:rPr lang="fr-CA" sz="2000" dirty="0" smtClean="0">
                <a:solidFill>
                  <a:srgbClr val="FFC000"/>
                </a:solidFill>
              </a:rPr>
              <a:t>ynopsis</a:t>
            </a:r>
            <a:endParaRPr lang="fr-CA" sz="1800" dirty="0" smtClean="0"/>
          </a:p>
          <a:p>
            <a:pPr algn="ctr">
              <a:defRPr/>
            </a:pPr>
            <a:r>
              <a:rPr lang="fr-CA" sz="1800" dirty="0">
                <a:solidFill>
                  <a:srgbClr val="FFC000"/>
                </a:solidFill>
              </a:rPr>
              <a:t>O</a:t>
            </a:r>
            <a:r>
              <a:rPr lang="fr-CA" sz="1800" dirty="0" smtClean="0">
                <a:solidFill>
                  <a:srgbClr val="FFC000"/>
                </a:solidFill>
              </a:rPr>
              <a:t>péra bouffe/Opérette</a:t>
            </a:r>
            <a:r>
              <a:rPr lang="fr-CA" sz="1800" dirty="0" smtClean="0"/>
              <a:t> </a:t>
            </a:r>
          </a:p>
          <a:p>
            <a:pPr algn="ctr">
              <a:defRPr/>
            </a:pPr>
            <a:r>
              <a:rPr lang="fr-CA" sz="1800" dirty="0" smtClean="0">
                <a:solidFill>
                  <a:srgbClr val="FFC000"/>
                </a:solidFill>
              </a:rPr>
              <a:t>Opéra sérieux…</a:t>
            </a:r>
            <a:r>
              <a:rPr lang="fr-CA" sz="1800" dirty="0" smtClean="0"/>
              <a:t> </a:t>
            </a:r>
          </a:p>
          <a:p>
            <a:pPr algn="ctr">
              <a:defRPr/>
            </a:pPr>
            <a:r>
              <a:rPr lang="fr-CA" sz="1800" dirty="0" err="1" smtClean="0">
                <a:solidFill>
                  <a:srgbClr val="FFC000"/>
                </a:solidFill>
              </a:rPr>
              <a:t>Chinese</a:t>
            </a:r>
            <a:r>
              <a:rPr lang="fr-CA" sz="1800" dirty="0" smtClean="0">
                <a:solidFill>
                  <a:srgbClr val="FFC000"/>
                </a:solidFill>
              </a:rPr>
              <a:t> </a:t>
            </a:r>
            <a:r>
              <a:rPr lang="fr-CA" sz="1800" dirty="0" err="1" smtClean="0">
                <a:solidFill>
                  <a:srgbClr val="FFC000"/>
                </a:solidFill>
              </a:rPr>
              <a:t>Opera</a:t>
            </a:r>
            <a:r>
              <a:rPr lang="fr-CA" sz="1800" dirty="0" smtClean="0">
                <a:solidFill>
                  <a:srgbClr val="FFC000"/>
                </a:solidFill>
              </a:rPr>
              <a:t> </a:t>
            </a:r>
            <a:r>
              <a:rPr lang="fr-CA" sz="1800" dirty="0">
                <a:solidFill>
                  <a:srgbClr val="FFC000"/>
                </a:solidFill>
              </a:rPr>
              <a:t>: </a:t>
            </a:r>
            <a:r>
              <a:rPr lang="fr-CA" sz="1800" dirty="0" smtClean="0">
                <a:solidFill>
                  <a:srgbClr val="FFC000"/>
                </a:solidFill>
              </a:rPr>
              <a:t>Jingxi</a:t>
            </a:r>
            <a:endParaRPr lang="fr-CA" sz="1800" dirty="0">
              <a:solidFill>
                <a:srgbClr val="FFC000"/>
              </a:solidFill>
            </a:endParaRPr>
          </a:p>
          <a:p>
            <a:pPr algn="ctr">
              <a:defRPr/>
            </a:pPr>
            <a:r>
              <a:rPr lang="fr-CA" sz="1800" dirty="0" smtClean="0">
                <a:solidFill>
                  <a:srgbClr val="FFC000"/>
                </a:solidFill>
              </a:rPr>
              <a:t>Musical </a:t>
            </a:r>
            <a:endParaRPr lang="fr-CA" sz="1800" dirty="0">
              <a:solidFill>
                <a:srgbClr val="FFC000"/>
              </a:solidFill>
            </a:endParaRPr>
          </a:p>
          <a:p>
            <a:pPr algn="ctr" fontAlgn="t">
              <a:defRPr/>
            </a:pPr>
            <a:endParaRPr lang="fr-CA" sz="1800" dirty="0" smtClean="0"/>
          </a:p>
          <a:p>
            <a:pPr eaLnBrk="1" hangingPunct="1">
              <a:defRPr/>
            </a:pPr>
            <a:endParaRPr lang="fr-CA" dirty="0" smtClean="0"/>
          </a:p>
        </p:txBody>
      </p:sp>
      <p:sp>
        <p:nvSpPr>
          <p:cNvPr id="5" name="Espace réservé du numéro de diapositive 4"/>
          <p:cNvSpPr>
            <a:spLocks noGrp="1"/>
          </p:cNvSpPr>
          <p:nvPr>
            <p:ph type="sldNum" sz="quarter" idx="11"/>
          </p:nvPr>
        </p:nvSpPr>
        <p:spPr>
          <a:xfrm>
            <a:off x="7010400" y="6243638"/>
            <a:ext cx="2133600" cy="457200"/>
          </a:xfrm>
          <a:prstGeom prst="rect">
            <a:avLst/>
          </a:prstGeom>
        </p:spPr>
        <p:txBody>
          <a:bodyPr/>
          <a:lstStyle/>
          <a:p>
            <a:pPr>
              <a:defRPr/>
            </a:pPr>
            <a:fld id="{0B8BC930-BF95-4EE5-B2BB-796C67DDCF05}" type="slidenum">
              <a:rPr lang="en-US"/>
              <a:pPr>
                <a:defRPr/>
              </a:pPr>
              <a:t>23</a:t>
            </a:fld>
            <a:endParaRPr lang="en-US"/>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pPr>
              <a:defRPr/>
            </a:pPr>
            <a:r>
              <a:rPr lang="fr-CA" sz="3800" dirty="0" smtClean="0"/>
              <a:t>Reading </a:t>
            </a:r>
            <a:r>
              <a:rPr lang="fr-CA" sz="3800" dirty="0" err="1" smtClean="0"/>
              <a:t>activities</a:t>
            </a:r>
            <a:r>
              <a:rPr lang="fr-CA" sz="3800" dirty="0" smtClean="0"/>
              <a:t/>
            </a:r>
            <a:br>
              <a:rPr lang="fr-CA" sz="3800" dirty="0" smtClean="0"/>
            </a:br>
            <a:r>
              <a:rPr lang="fr-CA" sz="1900" dirty="0" smtClean="0"/>
              <a:t>(</a:t>
            </a:r>
            <a:r>
              <a:rPr lang="fr-CA" sz="1900" dirty="0" err="1" smtClean="0"/>
              <a:t>Metacognitive</a:t>
            </a:r>
            <a:r>
              <a:rPr lang="fr-CA" sz="1900" dirty="0" smtClean="0"/>
              <a:t> </a:t>
            </a:r>
            <a:r>
              <a:rPr lang="fr-CA" sz="1900" dirty="0" err="1" smtClean="0"/>
              <a:t>strategies</a:t>
            </a:r>
            <a:r>
              <a:rPr lang="fr-CA" sz="1900" dirty="0" smtClean="0"/>
              <a:t> – Scanning - Focus on </a:t>
            </a:r>
            <a:r>
              <a:rPr lang="fr-CA" sz="1900" dirty="0" err="1" smtClean="0"/>
              <a:t>form</a:t>
            </a:r>
            <a:r>
              <a:rPr lang="fr-CA" sz="1900" dirty="0" smtClean="0"/>
              <a:t>)</a:t>
            </a:r>
            <a:br>
              <a:rPr lang="fr-CA" sz="1900" dirty="0" smtClean="0"/>
            </a:br>
            <a:r>
              <a:rPr lang="fr-CA" sz="1900" dirty="0" smtClean="0"/>
              <a:t> 20 minutes</a:t>
            </a:r>
            <a:endParaRPr lang="fr-CA" sz="3800" dirty="0" smtClean="0"/>
          </a:p>
        </p:txBody>
      </p:sp>
      <p:sp>
        <p:nvSpPr>
          <p:cNvPr id="264195" name="Rectangle 3"/>
          <p:cNvSpPr>
            <a:spLocks noGrp="1" noChangeArrowheads="1"/>
          </p:cNvSpPr>
          <p:nvPr>
            <p:ph idx="1"/>
          </p:nvPr>
        </p:nvSpPr>
        <p:spPr/>
        <p:txBody>
          <a:bodyPr/>
          <a:lstStyle/>
          <a:p>
            <a:pPr eaLnBrk="1" hangingPunct="1">
              <a:lnSpc>
                <a:spcPct val="90000"/>
              </a:lnSpc>
              <a:defRPr/>
            </a:pPr>
            <a:r>
              <a:rPr lang="fr-CA" dirty="0" err="1" smtClean="0"/>
              <a:t>Generate</a:t>
            </a:r>
            <a:r>
              <a:rPr lang="fr-CA" dirty="0" smtClean="0"/>
              <a:t> a </a:t>
            </a:r>
            <a:r>
              <a:rPr lang="fr-CA" dirty="0" err="1" smtClean="0"/>
              <a:t>list</a:t>
            </a:r>
            <a:r>
              <a:rPr lang="fr-CA" dirty="0" smtClean="0"/>
              <a:t> of speech </a:t>
            </a:r>
            <a:r>
              <a:rPr lang="fr-CA" dirty="0" err="1" smtClean="0"/>
              <a:t>acts</a:t>
            </a:r>
            <a:r>
              <a:rPr lang="fr-CA" dirty="0" smtClean="0"/>
              <a:t> or possible dialogues</a:t>
            </a:r>
          </a:p>
          <a:p>
            <a:pPr eaLnBrk="1" hangingPunct="1">
              <a:lnSpc>
                <a:spcPct val="90000"/>
              </a:lnSpc>
              <a:buFont typeface="Wingdings" pitchFamily="2" charset="2"/>
              <a:buNone/>
              <a:defRPr/>
            </a:pPr>
            <a:endParaRPr lang="fr-CA" sz="1200" dirty="0" smtClean="0"/>
          </a:p>
          <a:p>
            <a:pPr eaLnBrk="1" hangingPunct="1">
              <a:lnSpc>
                <a:spcPct val="90000"/>
              </a:lnSpc>
              <a:defRPr/>
            </a:pPr>
            <a:r>
              <a:rPr lang="fr-CA" dirty="0" err="1" smtClean="0"/>
              <a:t>Looking</a:t>
            </a:r>
            <a:r>
              <a:rPr lang="fr-CA" dirty="0" smtClean="0"/>
              <a:t> for:</a:t>
            </a:r>
          </a:p>
          <a:p>
            <a:pPr marL="0" indent="0" eaLnBrk="1" hangingPunct="1">
              <a:lnSpc>
                <a:spcPct val="90000"/>
              </a:lnSpc>
              <a:buNone/>
              <a:defRPr/>
            </a:pPr>
            <a:endParaRPr lang="fr-CA" dirty="0" smtClean="0"/>
          </a:p>
          <a:p>
            <a:pPr lvl="1" eaLnBrk="1" hangingPunct="1">
              <a:lnSpc>
                <a:spcPct val="90000"/>
              </a:lnSpc>
              <a:defRPr/>
            </a:pPr>
            <a:r>
              <a:rPr lang="fr-CA" dirty="0" smtClean="0"/>
              <a:t>Plots</a:t>
            </a:r>
          </a:p>
          <a:p>
            <a:pPr lvl="1" eaLnBrk="1" hangingPunct="1">
              <a:lnSpc>
                <a:spcPct val="90000"/>
              </a:lnSpc>
              <a:defRPr/>
            </a:pPr>
            <a:r>
              <a:rPr lang="fr-CA" dirty="0" smtClean="0"/>
              <a:t>Descriptive </a:t>
            </a:r>
            <a:r>
              <a:rPr lang="fr-CA" dirty="0" err="1" smtClean="0"/>
              <a:t>elements</a:t>
            </a:r>
            <a:endParaRPr lang="fr-CA" dirty="0" smtClean="0"/>
          </a:p>
          <a:p>
            <a:pPr lvl="1" eaLnBrk="1" hangingPunct="1">
              <a:lnSpc>
                <a:spcPct val="90000"/>
              </a:lnSpc>
              <a:defRPr/>
            </a:pPr>
            <a:r>
              <a:rPr lang="fr-CA" dirty="0" smtClean="0"/>
              <a:t>Argument</a:t>
            </a:r>
          </a:p>
          <a:p>
            <a:pPr lvl="1" eaLnBrk="1" hangingPunct="1">
              <a:lnSpc>
                <a:spcPct val="90000"/>
              </a:lnSpc>
              <a:defRPr/>
            </a:pPr>
            <a:r>
              <a:rPr lang="fr-CA" dirty="0" smtClean="0"/>
              <a:t>Translation </a:t>
            </a:r>
            <a:r>
              <a:rPr lang="fr-CA" dirty="0" err="1" smtClean="0"/>
              <a:t>into</a:t>
            </a:r>
            <a:r>
              <a:rPr lang="fr-CA" dirty="0" smtClean="0"/>
              <a:t> </a:t>
            </a:r>
            <a:r>
              <a:rPr lang="fr-CA" dirty="0" err="1" smtClean="0"/>
              <a:t>artistic</a:t>
            </a:r>
            <a:r>
              <a:rPr lang="fr-CA" dirty="0" smtClean="0"/>
              <a:t> variations</a:t>
            </a:r>
          </a:p>
          <a:p>
            <a:pPr eaLnBrk="1" hangingPunct="1">
              <a:lnSpc>
                <a:spcPct val="90000"/>
              </a:lnSpc>
              <a:defRPr/>
            </a:pPr>
            <a:endParaRPr lang="fr-CA" dirty="0" smtClean="0"/>
          </a:p>
          <a:p>
            <a:pPr eaLnBrk="1" hangingPunct="1">
              <a:lnSpc>
                <a:spcPct val="90000"/>
              </a:lnSpc>
              <a:defRPr/>
            </a:pPr>
            <a:endParaRPr lang="fr-CA" dirty="0" smtClean="0"/>
          </a:p>
        </p:txBody>
      </p:sp>
      <p:sp>
        <p:nvSpPr>
          <p:cNvPr id="5" name="Espace réservé du numéro de diapositive 4"/>
          <p:cNvSpPr>
            <a:spLocks noGrp="1"/>
          </p:cNvSpPr>
          <p:nvPr>
            <p:ph type="sldNum" sz="quarter" idx="11"/>
          </p:nvPr>
        </p:nvSpPr>
        <p:spPr>
          <a:xfrm>
            <a:off x="7010400" y="6243638"/>
            <a:ext cx="2133600" cy="457200"/>
          </a:xfrm>
          <a:prstGeom prst="rect">
            <a:avLst/>
          </a:prstGeom>
        </p:spPr>
        <p:txBody>
          <a:bodyPr/>
          <a:lstStyle/>
          <a:p>
            <a:pPr>
              <a:defRPr/>
            </a:pPr>
            <a:fld id="{2892E7F0-B325-492B-8A13-B6C60F72AE23}" type="slidenum">
              <a:rPr lang="en-US"/>
              <a:pPr>
                <a:defRPr/>
              </a:pPr>
              <a:t>24</a:t>
            </a:fld>
            <a:endParaRPr lang="en-US"/>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a:lstStyle/>
          <a:p>
            <a:pPr eaLnBrk="1" hangingPunct="1">
              <a:defRPr/>
            </a:pPr>
            <a:r>
              <a:rPr lang="fr-CA" sz="3800" dirty="0" err="1" smtClean="0"/>
              <a:t>Comprehension</a:t>
            </a:r>
            <a:r>
              <a:rPr lang="fr-CA" sz="3800" dirty="0" smtClean="0"/>
              <a:t> </a:t>
            </a:r>
            <a:r>
              <a:rPr lang="fr-CA" sz="3800" dirty="0" err="1" smtClean="0"/>
              <a:t>activities</a:t>
            </a:r>
            <a:r>
              <a:rPr lang="fr-CA" sz="3800" dirty="0" smtClean="0"/>
              <a:t/>
            </a:r>
            <a:br>
              <a:rPr lang="fr-CA" sz="3800" dirty="0" smtClean="0"/>
            </a:br>
            <a:r>
              <a:rPr lang="fr-CA" sz="1900" dirty="0" smtClean="0"/>
              <a:t>(Cognitive </a:t>
            </a:r>
            <a:r>
              <a:rPr lang="fr-CA" sz="1900" dirty="0" err="1" smtClean="0"/>
              <a:t>strategies</a:t>
            </a:r>
            <a:r>
              <a:rPr lang="fr-CA" sz="1900" dirty="0" smtClean="0"/>
              <a:t> – </a:t>
            </a:r>
            <a:r>
              <a:rPr lang="fr-CA" sz="1900" dirty="0" err="1" smtClean="0"/>
              <a:t>Organization</a:t>
            </a:r>
            <a:r>
              <a:rPr lang="fr-CA" sz="1900" dirty="0" smtClean="0"/>
              <a:t> – </a:t>
            </a:r>
            <a:r>
              <a:rPr lang="fr-CA" sz="1900" dirty="0" err="1"/>
              <a:t>G</a:t>
            </a:r>
            <a:r>
              <a:rPr lang="fr-CA" sz="1900" dirty="0" err="1" smtClean="0"/>
              <a:t>rammar</a:t>
            </a:r>
            <a:r>
              <a:rPr lang="fr-CA" sz="1900" dirty="0" smtClean="0"/>
              <a:t> - </a:t>
            </a:r>
            <a:r>
              <a:rPr lang="fr-CA" sz="1900" dirty="0" err="1"/>
              <a:t>D</a:t>
            </a:r>
            <a:r>
              <a:rPr lang="fr-CA" sz="1900" dirty="0" err="1" smtClean="0"/>
              <a:t>iscourse</a:t>
            </a:r>
            <a:r>
              <a:rPr lang="fr-CA" sz="1900" dirty="0" smtClean="0"/>
              <a:t>)</a:t>
            </a:r>
            <a:br>
              <a:rPr lang="fr-CA" sz="1900" dirty="0" smtClean="0"/>
            </a:br>
            <a:r>
              <a:rPr lang="fr-CA" sz="1900" dirty="0" smtClean="0"/>
              <a:t> 40 minutes</a:t>
            </a:r>
            <a:endParaRPr lang="fr-CA" sz="3800" dirty="0" smtClean="0"/>
          </a:p>
        </p:txBody>
      </p:sp>
      <p:sp>
        <p:nvSpPr>
          <p:cNvPr id="266243" name="Rectangle 3"/>
          <p:cNvSpPr>
            <a:spLocks noGrp="1" noChangeArrowheads="1"/>
          </p:cNvSpPr>
          <p:nvPr>
            <p:ph idx="1"/>
          </p:nvPr>
        </p:nvSpPr>
        <p:spPr/>
        <p:txBody>
          <a:bodyPr/>
          <a:lstStyle/>
          <a:p>
            <a:pPr eaLnBrk="1" hangingPunct="1">
              <a:buFont typeface="Wingdings" pitchFamily="2" charset="2"/>
              <a:buNone/>
              <a:defRPr/>
            </a:pPr>
            <a:endParaRPr lang="fr-CA" sz="2800" dirty="0" smtClean="0"/>
          </a:p>
          <a:p>
            <a:pPr eaLnBrk="1" hangingPunct="1">
              <a:defRPr/>
            </a:pPr>
            <a:r>
              <a:rPr lang="fr-CA" sz="2800" dirty="0" err="1" smtClean="0"/>
              <a:t>True</a:t>
            </a:r>
            <a:r>
              <a:rPr lang="fr-CA" sz="2800" dirty="0" smtClean="0"/>
              <a:t>/False </a:t>
            </a:r>
            <a:r>
              <a:rPr lang="fr-CA" sz="2800" dirty="0" err="1" smtClean="0"/>
              <a:t>history</a:t>
            </a:r>
            <a:r>
              <a:rPr lang="fr-CA" sz="2800" dirty="0" smtClean="0"/>
              <a:t>/plot </a:t>
            </a:r>
            <a:r>
              <a:rPr lang="fr-CA" sz="2800" dirty="0" err="1" smtClean="0"/>
              <a:t>statements</a:t>
            </a:r>
            <a:r>
              <a:rPr lang="fr-CA" sz="2800" dirty="0" smtClean="0"/>
              <a:t> to </a:t>
            </a:r>
            <a:r>
              <a:rPr lang="fr-CA" sz="2800" dirty="0" err="1" smtClean="0"/>
              <a:t>choose</a:t>
            </a:r>
            <a:endParaRPr lang="fr-CA" sz="2800" dirty="0" smtClean="0"/>
          </a:p>
          <a:p>
            <a:pPr eaLnBrk="1" hangingPunct="1">
              <a:buNone/>
              <a:defRPr/>
            </a:pPr>
            <a:endParaRPr lang="fr-CA" sz="2800" dirty="0" smtClean="0"/>
          </a:p>
          <a:p>
            <a:pPr eaLnBrk="1" hangingPunct="1">
              <a:defRPr/>
            </a:pPr>
            <a:r>
              <a:rPr lang="fr-CA" sz="2800" dirty="0" err="1" smtClean="0"/>
              <a:t>Reordering</a:t>
            </a:r>
            <a:r>
              <a:rPr lang="fr-CA" sz="2800" dirty="0" smtClean="0"/>
              <a:t> of the « </a:t>
            </a:r>
            <a:r>
              <a:rPr lang="fr-CA" sz="2800" dirty="0" err="1" smtClean="0"/>
              <a:t>true</a:t>
            </a:r>
            <a:r>
              <a:rPr lang="fr-CA" sz="2800" dirty="0" smtClean="0"/>
              <a:t> » </a:t>
            </a:r>
            <a:r>
              <a:rPr lang="fr-CA" sz="2800" dirty="0" err="1" smtClean="0"/>
              <a:t>events</a:t>
            </a:r>
            <a:endParaRPr lang="fr-CA" sz="2800" dirty="0" smtClean="0"/>
          </a:p>
          <a:p>
            <a:pPr eaLnBrk="1" hangingPunct="1">
              <a:defRPr/>
            </a:pPr>
            <a:endParaRPr lang="fr-CA" sz="2800" dirty="0" smtClean="0"/>
          </a:p>
          <a:p>
            <a:pPr eaLnBrk="1" hangingPunct="1">
              <a:defRPr/>
            </a:pPr>
            <a:r>
              <a:rPr lang="fr-CA" sz="2800" dirty="0" err="1" smtClean="0"/>
              <a:t>Within</a:t>
            </a:r>
            <a:r>
              <a:rPr lang="fr-CA" sz="2800" dirty="0" smtClean="0"/>
              <a:t> </a:t>
            </a:r>
            <a:r>
              <a:rPr lang="fr-CA" sz="2800" dirty="0" err="1" smtClean="0"/>
              <a:t>these</a:t>
            </a:r>
            <a:r>
              <a:rPr lang="fr-CA" sz="2800" dirty="0" smtClean="0"/>
              <a:t> </a:t>
            </a:r>
            <a:r>
              <a:rPr lang="fr-CA" sz="2800" dirty="0" err="1" smtClean="0"/>
              <a:t>history</a:t>
            </a:r>
            <a:r>
              <a:rPr lang="fr-CA" sz="2800" dirty="0" smtClean="0"/>
              <a:t>/plot </a:t>
            </a:r>
            <a:r>
              <a:rPr lang="fr-CA" sz="2800" dirty="0" err="1" smtClean="0"/>
              <a:t>statements</a:t>
            </a:r>
            <a:r>
              <a:rPr lang="fr-CA" sz="2800" dirty="0" smtClean="0"/>
              <a:t>, </a:t>
            </a:r>
            <a:r>
              <a:rPr lang="fr-CA" sz="2800" dirty="0" err="1" smtClean="0"/>
              <a:t>find</a:t>
            </a:r>
            <a:r>
              <a:rPr lang="fr-CA" sz="2800" dirty="0" smtClean="0"/>
              <a:t> structures, </a:t>
            </a:r>
            <a:r>
              <a:rPr lang="fr-CA" sz="2800" dirty="0" err="1" smtClean="0"/>
              <a:t>grammar</a:t>
            </a:r>
            <a:r>
              <a:rPr lang="fr-CA" sz="2800" dirty="0" smtClean="0"/>
              <a:t>, </a:t>
            </a:r>
            <a:r>
              <a:rPr lang="fr-CA" sz="2800" dirty="0" err="1" smtClean="0"/>
              <a:t>vocaburary</a:t>
            </a:r>
            <a:r>
              <a:rPr lang="fr-CA" sz="2800" dirty="0" smtClean="0"/>
              <a:t>, expressions</a:t>
            </a:r>
          </a:p>
          <a:p>
            <a:pPr eaLnBrk="1" hangingPunct="1">
              <a:defRPr/>
            </a:pPr>
            <a:endParaRPr lang="fr-CA" sz="2800" dirty="0" smtClean="0"/>
          </a:p>
        </p:txBody>
      </p:sp>
      <p:sp>
        <p:nvSpPr>
          <p:cNvPr id="5" name="Espace réservé du numéro de diapositive 4"/>
          <p:cNvSpPr>
            <a:spLocks noGrp="1"/>
          </p:cNvSpPr>
          <p:nvPr>
            <p:ph type="sldNum" sz="quarter" idx="11"/>
          </p:nvPr>
        </p:nvSpPr>
        <p:spPr>
          <a:xfrm>
            <a:off x="7010400" y="6243638"/>
            <a:ext cx="2133600" cy="457200"/>
          </a:xfrm>
          <a:prstGeom prst="rect">
            <a:avLst/>
          </a:prstGeom>
        </p:spPr>
        <p:txBody>
          <a:bodyPr/>
          <a:lstStyle/>
          <a:p>
            <a:pPr>
              <a:defRPr/>
            </a:pPr>
            <a:fld id="{444512B9-D84C-4EB2-A670-E75C95E67468}" type="slidenum">
              <a:rPr lang="en-US"/>
              <a:pPr>
                <a:defRPr/>
              </a:pPr>
              <a:t>25</a:t>
            </a:fld>
            <a:endParaRPr lang="en-US"/>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p:txBody>
          <a:bodyPr/>
          <a:lstStyle/>
          <a:p>
            <a:pPr eaLnBrk="1" hangingPunct="1">
              <a:defRPr/>
            </a:pPr>
            <a:r>
              <a:rPr lang="fr-CA" sz="3200" dirty="0" err="1" smtClean="0"/>
              <a:t>Evaluation</a:t>
            </a:r>
            <a:r>
              <a:rPr lang="fr-CA" sz="3200" dirty="0" smtClean="0"/>
              <a:t> </a:t>
            </a:r>
            <a:r>
              <a:rPr lang="fr-CA" sz="3200" dirty="0" err="1" smtClean="0"/>
              <a:t>tools</a:t>
            </a:r>
            <a:endParaRPr lang="fr-CA" sz="3200" dirty="0" smtClean="0"/>
          </a:p>
        </p:txBody>
      </p:sp>
      <p:sp>
        <p:nvSpPr>
          <p:cNvPr id="273411" name="Rectangle 3"/>
          <p:cNvSpPr>
            <a:spLocks noGrp="1" noChangeArrowheads="1"/>
          </p:cNvSpPr>
          <p:nvPr>
            <p:ph idx="1"/>
          </p:nvPr>
        </p:nvSpPr>
        <p:spPr>
          <a:xfrm>
            <a:off x="457200" y="1295400"/>
            <a:ext cx="8229600" cy="5029200"/>
          </a:xfrm>
        </p:spPr>
        <p:txBody>
          <a:bodyPr/>
          <a:lstStyle/>
          <a:p>
            <a:pPr eaLnBrk="1" hangingPunct="1">
              <a:lnSpc>
                <a:spcPct val="80000"/>
              </a:lnSpc>
              <a:defRPr/>
            </a:pPr>
            <a:r>
              <a:rPr lang="fr-CA" sz="3000" dirty="0" err="1" smtClean="0"/>
              <a:t>Your</a:t>
            </a:r>
            <a:r>
              <a:rPr lang="fr-CA" sz="3000" dirty="0" smtClean="0"/>
              <a:t> </a:t>
            </a:r>
            <a:r>
              <a:rPr lang="fr-CA" sz="3000" dirty="0" err="1" smtClean="0"/>
              <a:t>own</a:t>
            </a:r>
            <a:r>
              <a:rPr lang="fr-CA" sz="3000" dirty="0" smtClean="0"/>
              <a:t> curriculum, </a:t>
            </a:r>
            <a:r>
              <a:rPr lang="fr-CA" sz="3000" dirty="0" err="1" smtClean="0"/>
              <a:t>with</a:t>
            </a:r>
            <a:r>
              <a:rPr lang="fr-CA" sz="3000" dirty="0" smtClean="0"/>
              <a:t> regards to</a:t>
            </a:r>
          </a:p>
          <a:p>
            <a:pPr lvl="1" eaLnBrk="1" hangingPunct="1">
              <a:lnSpc>
                <a:spcPct val="80000"/>
              </a:lnSpc>
              <a:defRPr/>
            </a:pPr>
            <a:r>
              <a:rPr lang="fr-CA" sz="2000" dirty="0" smtClean="0"/>
              <a:t>Communication</a:t>
            </a:r>
          </a:p>
          <a:p>
            <a:pPr lvl="1" eaLnBrk="1" hangingPunct="1">
              <a:lnSpc>
                <a:spcPct val="80000"/>
              </a:lnSpc>
              <a:defRPr/>
            </a:pPr>
            <a:r>
              <a:rPr lang="fr-CA" sz="2000" dirty="0" err="1" smtClean="0"/>
              <a:t>Comprehension</a:t>
            </a:r>
            <a:r>
              <a:rPr lang="fr-CA" sz="2000" dirty="0" smtClean="0"/>
              <a:t> and </a:t>
            </a:r>
            <a:r>
              <a:rPr lang="fr-CA" sz="2000" dirty="0" err="1" smtClean="0"/>
              <a:t>Knowledge</a:t>
            </a:r>
            <a:endParaRPr lang="fr-CA" sz="2000" dirty="0" smtClean="0"/>
          </a:p>
          <a:p>
            <a:pPr lvl="1" eaLnBrk="1" hangingPunct="1">
              <a:lnSpc>
                <a:spcPct val="80000"/>
              </a:lnSpc>
              <a:defRPr/>
            </a:pPr>
            <a:r>
              <a:rPr lang="fr-CA" sz="2000" dirty="0" err="1" smtClean="0"/>
              <a:t>Thinking</a:t>
            </a:r>
            <a:r>
              <a:rPr lang="fr-CA" sz="2000" dirty="0"/>
              <a:t>,</a:t>
            </a:r>
            <a:r>
              <a:rPr lang="fr-CA" sz="2000" dirty="0" smtClean="0"/>
              <a:t> </a:t>
            </a:r>
            <a:r>
              <a:rPr lang="fr-CA" sz="2000" dirty="0" err="1" smtClean="0"/>
              <a:t>searching</a:t>
            </a:r>
            <a:r>
              <a:rPr lang="fr-CA" sz="2000" dirty="0" smtClean="0"/>
              <a:t>, </a:t>
            </a:r>
            <a:r>
              <a:rPr lang="fr-CA" sz="2000" dirty="0" err="1" smtClean="0"/>
              <a:t>organizing</a:t>
            </a:r>
            <a:r>
              <a:rPr lang="fr-CA" sz="2000" dirty="0" smtClean="0"/>
              <a:t>		</a:t>
            </a:r>
          </a:p>
          <a:p>
            <a:pPr lvl="1" eaLnBrk="1" hangingPunct="1">
              <a:lnSpc>
                <a:spcPct val="80000"/>
              </a:lnSpc>
              <a:defRPr/>
            </a:pPr>
            <a:r>
              <a:rPr lang="fr-CA" sz="2000" dirty="0" err="1" smtClean="0"/>
              <a:t>Identifying</a:t>
            </a:r>
            <a:r>
              <a:rPr lang="fr-CA" sz="2000" dirty="0" smtClean="0"/>
              <a:t> the type of speech</a:t>
            </a:r>
          </a:p>
          <a:p>
            <a:pPr lvl="1" eaLnBrk="1" hangingPunct="1">
              <a:lnSpc>
                <a:spcPct val="80000"/>
              </a:lnSpc>
              <a:defRPr/>
            </a:pPr>
            <a:endParaRPr lang="fr-CA" sz="2000" dirty="0" smtClean="0"/>
          </a:p>
          <a:p>
            <a:pPr lvl="1" eaLnBrk="1" hangingPunct="1">
              <a:lnSpc>
                <a:spcPct val="80000"/>
              </a:lnSpc>
              <a:buFont typeface="Wingdings" pitchFamily="2" charset="2"/>
              <a:buNone/>
              <a:defRPr/>
            </a:pPr>
            <a:endParaRPr lang="fr-CA" sz="900" dirty="0" smtClean="0"/>
          </a:p>
          <a:p>
            <a:pPr eaLnBrk="1" hangingPunct="1">
              <a:lnSpc>
                <a:spcPct val="80000"/>
              </a:lnSpc>
              <a:defRPr/>
            </a:pPr>
            <a:r>
              <a:rPr lang="fr-CA" sz="2800" dirty="0" smtClean="0"/>
              <a:t>CER – CEFR Common </a:t>
            </a:r>
            <a:r>
              <a:rPr lang="fr-CA" sz="2800" dirty="0" err="1" smtClean="0"/>
              <a:t>European</a:t>
            </a:r>
            <a:r>
              <a:rPr lang="fr-CA" sz="2800" dirty="0" smtClean="0"/>
              <a:t> Framework of </a:t>
            </a:r>
            <a:r>
              <a:rPr lang="fr-CA" sz="2800" dirty="0" err="1" smtClean="0"/>
              <a:t>Reference</a:t>
            </a:r>
            <a:r>
              <a:rPr lang="fr-CA" sz="2800" dirty="0" smtClean="0"/>
              <a:t> (Council of Europe-  ECML)</a:t>
            </a:r>
          </a:p>
          <a:p>
            <a:pPr eaLnBrk="1" hangingPunct="1">
              <a:lnSpc>
                <a:spcPct val="80000"/>
              </a:lnSpc>
              <a:defRPr/>
            </a:pPr>
            <a:endParaRPr lang="fr-CA" sz="2800" dirty="0" smtClean="0"/>
          </a:p>
          <a:p>
            <a:pPr lvl="1" eaLnBrk="1" hangingPunct="1">
              <a:lnSpc>
                <a:spcPct val="80000"/>
              </a:lnSpc>
              <a:defRPr/>
            </a:pPr>
            <a:r>
              <a:rPr lang="fr-CA" sz="2000" dirty="0" smtClean="0"/>
              <a:t>Global </a:t>
            </a:r>
            <a:r>
              <a:rPr lang="fr-CA" sz="2000" dirty="0" err="1" smtClean="0"/>
              <a:t>scale</a:t>
            </a:r>
            <a:endParaRPr lang="fr-CA" sz="2000" dirty="0" smtClean="0"/>
          </a:p>
          <a:p>
            <a:pPr lvl="1" eaLnBrk="1" hangingPunct="1">
              <a:lnSpc>
                <a:spcPct val="80000"/>
              </a:lnSpc>
              <a:defRPr/>
            </a:pPr>
            <a:r>
              <a:rPr lang="fr-CA" sz="2000" dirty="0" smtClean="0"/>
              <a:t>Self-</a:t>
            </a:r>
            <a:r>
              <a:rPr lang="fr-CA" sz="2000" dirty="0" err="1" smtClean="0"/>
              <a:t>assessment</a:t>
            </a:r>
            <a:r>
              <a:rPr lang="fr-CA" sz="2000" dirty="0" smtClean="0"/>
              <a:t>/</a:t>
            </a:r>
          </a:p>
          <a:p>
            <a:pPr lvl="1" eaLnBrk="1" hangingPunct="1">
              <a:lnSpc>
                <a:spcPct val="80000"/>
              </a:lnSpc>
              <a:defRPr/>
            </a:pPr>
            <a:r>
              <a:rPr lang="fr-CA" sz="2000" dirty="0" err="1" smtClean="0"/>
              <a:t>Specific</a:t>
            </a:r>
            <a:r>
              <a:rPr lang="fr-CA" sz="2000" dirty="0" smtClean="0"/>
              <a:t> </a:t>
            </a:r>
            <a:r>
              <a:rPr lang="fr-CA" sz="2000" dirty="0" err="1" smtClean="0"/>
              <a:t>evaluation</a:t>
            </a:r>
            <a:r>
              <a:rPr lang="fr-CA" sz="2000" dirty="0" smtClean="0"/>
              <a:t> </a:t>
            </a:r>
            <a:r>
              <a:rPr lang="fr-CA" sz="2000" dirty="0" err="1" smtClean="0"/>
              <a:t>grids</a:t>
            </a:r>
            <a:endParaRPr lang="fr-CA" sz="2600" dirty="0" smtClean="0"/>
          </a:p>
        </p:txBody>
      </p:sp>
      <p:sp>
        <p:nvSpPr>
          <p:cNvPr id="5" name="Espace réservé du numéro de diapositive 4"/>
          <p:cNvSpPr>
            <a:spLocks noGrp="1"/>
          </p:cNvSpPr>
          <p:nvPr>
            <p:ph type="sldNum" sz="quarter" idx="11"/>
          </p:nvPr>
        </p:nvSpPr>
        <p:spPr>
          <a:xfrm>
            <a:off x="7010400" y="6243638"/>
            <a:ext cx="2133600" cy="457200"/>
          </a:xfrm>
          <a:prstGeom prst="rect">
            <a:avLst/>
          </a:prstGeom>
        </p:spPr>
        <p:txBody>
          <a:bodyPr/>
          <a:lstStyle/>
          <a:p>
            <a:pPr>
              <a:defRPr/>
            </a:pPr>
            <a:fld id="{30E9FFF7-06B3-4884-8B77-3BC8A7BDA409}" type="slidenum">
              <a:rPr lang="en-US"/>
              <a:pPr>
                <a:defRPr/>
              </a:pPr>
              <a:t>26</a:t>
            </a:fld>
            <a:endParaRPr lang="en-US"/>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305800" cy="1855787"/>
          </a:xfrm>
        </p:spPr>
        <p:txBody>
          <a:bodyPr/>
          <a:lstStyle/>
          <a:p>
            <a:pPr>
              <a:defRPr/>
            </a:pPr>
            <a:r>
              <a:rPr lang="fr-CA" dirty="0" err="1" smtClean="0"/>
              <a:t>Behind</a:t>
            </a:r>
            <a:r>
              <a:rPr lang="fr-CA" dirty="0" smtClean="0"/>
              <a:t> the </a:t>
            </a:r>
            <a:r>
              <a:rPr lang="fr-CA" dirty="0" err="1" smtClean="0"/>
              <a:t>scene</a:t>
            </a:r>
            <a:r>
              <a:rPr lang="fr-CA" dirty="0" smtClean="0"/>
              <a:t> – </a:t>
            </a:r>
            <a:r>
              <a:rPr lang="fr-CA" dirty="0" err="1" smtClean="0"/>
              <a:t>Ansaldo</a:t>
            </a:r>
            <a:r>
              <a:rPr lang="fr-CA" dirty="0" smtClean="0"/>
              <a:t/>
            </a:r>
            <a:br>
              <a:rPr lang="fr-CA" dirty="0" smtClean="0"/>
            </a:br>
            <a:r>
              <a:rPr lang="fr-CA" dirty="0" err="1" smtClean="0"/>
              <a:t>Teatro</a:t>
            </a:r>
            <a:r>
              <a:rPr lang="fr-CA" dirty="0" smtClean="0"/>
              <a:t> Alla Scala/</a:t>
            </a:r>
            <a:r>
              <a:rPr lang="fr-CA" dirty="0" err="1" smtClean="0"/>
              <a:t>at</a:t>
            </a:r>
            <a:r>
              <a:rPr lang="fr-CA" dirty="0" smtClean="0"/>
              <a:t> the MET/</a:t>
            </a:r>
            <a:r>
              <a:rPr lang="fr-CA" dirty="0" err="1" smtClean="0"/>
              <a:t>Others</a:t>
            </a:r>
            <a:endParaRPr lang="fr-CA" dirty="0"/>
          </a:p>
        </p:txBody>
      </p:sp>
      <p:pic>
        <p:nvPicPr>
          <p:cNvPr id="5" name="ansaldo.wmv">
            <a:hlinkClick r:id="" action="ppaction://media"/>
          </p:cNvPr>
          <p:cNvPicPr>
            <a:picLocks noGrp="1" noRot="1" noChangeAspect="1"/>
          </p:cNvPicPr>
          <p:nvPr>
            <p:ph idx="1"/>
            <a:videoFile r:link="rId1"/>
          </p:nvPr>
        </p:nvPicPr>
        <p:blipFill>
          <a:blip r:embed="rId3" cstate="print"/>
          <a:stretch>
            <a:fillRect/>
          </a:stretch>
        </p:blipFill>
        <p:spPr>
          <a:xfrm>
            <a:off x="3048000" y="2722563"/>
            <a:ext cx="3048000" cy="2286000"/>
          </a:xfrm>
        </p:spPr>
      </p:pic>
      <p:sp>
        <p:nvSpPr>
          <p:cNvPr id="4" name="Espace réservé du numéro de diapositive 3"/>
          <p:cNvSpPr>
            <a:spLocks noGrp="1"/>
          </p:cNvSpPr>
          <p:nvPr>
            <p:ph type="sldNum" sz="quarter" idx="11"/>
          </p:nvPr>
        </p:nvSpPr>
        <p:spPr>
          <a:xfrm>
            <a:off x="7010400" y="6243638"/>
            <a:ext cx="2133600" cy="457200"/>
          </a:xfrm>
          <a:prstGeom prst="rect">
            <a:avLst/>
          </a:prstGeom>
        </p:spPr>
        <p:txBody>
          <a:bodyPr/>
          <a:lstStyle/>
          <a:p>
            <a:pPr>
              <a:defRPr/>
            </a:pPr>
            <a:fld id="{EF9684CC-C679-4E5E-9343-0736579B099E}" type="slidenum">
              <a:rPr lang="en-US" smtClean="0"/>
              <a:pPr>
                <a:defRPr/>
              </a:pPr>
              <a:t>27</a:t>
            </a:fld>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p:txBody>
          <a:bodyPr/>
          <a:lstStyle/>
          <a:p>
            <a:pPr eaLnBrk="1" hangingPunct="1">
              <a:defRPr/>
            </a:pPr>
            <a:r>
              <a:rPr lang="fr-CA" sz="2800" dirty="0" smtClean="0"/>
              <a:t>Learning </a:t>
            </a:r>
            <a:r>
              <a:rPr lang="fr-CA" sz="2800" dirty="0" err="1" smtClean="0"/>
              <a:t>outcomes</a:t>
            </a:r>
            <a:r>
              <a:rPr lang="fr-CA" sz="6600" dirty="0" smtClean="0"/>
              <a:t/>
            </a:r>
            <a:br>
              <a:rPr lang="fr-CA" sz="6600" dirty="0" smtClean="0"/>
            </a:br>
            <a:r>
              <a:rPr lang="fr-CA" sz="2000" dirty="0" err="1" smtClean="0"/>
              <a:t>Ideas</a:t>
            </a:r>
            <a:r>
              <a:rPr lang="fr-CA" sz="2000" dirty="0" smtClean="0"/>
              <a:t> for more </a:t>
            </a:r>
            <a:r>
              <a:rPr lang="fr-CA" sz="2000" dirty="0" err="1" smtClean="0"/>
              <a:t>tasks</a:t>
            </a:r>
            <a:r>
              <a:rPr lang="fr-CA" sz="2000" dirty="0" smtClean="0"/>
              <a:t> (</a:t>
            </a:r>
            <a:r>
              <a:rPr lang="fr-CA" sz="2000" dirty="0" err="1" smtClean="0"/>
              <a:t>within</a:t>
            </a:r>
            <a:r>
              <a:rPr lang="fr-CA" sz="2000" dirty="0" smtClean="0"/>
              <a:t> the </a:t>
            </a:r>
            <a:r>
              <a:rPr lang="fr-CA" sz="2000" dirty="0" err="1" smtClean="0"/>
              <a:t>competence</a:t>
            </a:r>
            <a:r>
              <a:rPr lang="fr-CA" sz="2000" dirty="0" smtClean="0"/>
              <a:t>)</a:t>
            </a:r>
          </a:p>
        </p:txBody>
      </p:sp>
      <p:sp>
        <p:nvSpPr>
          <p:cNvPr id="26628" name="Rectangle 3"/>
          <p:cNvSpPr>
            <a:spLocks noGrp="1" noChangeArrowheads="1"/>
          </p:cNvSpPr>
          <p:nvPr>
            <p:ph idx="1"/>
          </p:nvPr>
        </p:nvSpPr>
        <p:spPr>
          <a:xfrm>
            <a:off x="457200" y="1371600"/>
            <a:ext cx="8229600" cy="5181600"/>
          </a:xfrm>
        </p:spPr>
        <p:txBody>
          <a:bodyPr/>
          <a:lstStyle/>
          <a:p>
            <a:pPr lvl="1" eaLnBrk="1" hangingPunct="1">
              <a:lnSpc>
                <a:spcPct val="200000"/>
              </a:lnSpc>
            </a:pPr>
            <a:r>
              <a:rPr lang="fr-CA" sz="2000" dirty="0" smtClean="0">
                <a:effectLst/>
              </a:rPr>
              <a:t>Be the « Shows </a:t>
            </a:r>
            <a:r>
              <a:rPr lang="fr-CA" sz="2000" dirty="0" err="1" smtClean="0">
                <a:effectLst/>
              </a:rPr>
              <a:t>newspaper</a:t>
            </a:r>
            <a:r>
              <a:rPr lang="fr-CA" sz="2000" dirty="0" smtClean="0">
                <a:effectLst/>
              </a:rPr>
              <a:t> </a:t>
            </a:r>
            <a:r>
              <a:rPr lang="fr-CA" sz="2000" dirty="0" err="1" smtClean="0">
                <a:effectLst/>
              </a:rPr>
              <a:t>critics</a:t>
            </a:r>
            <a:r>
              <a:rPr lang="fr-CA" sz="2000" dirty="0" smtClean="0">
                <a:effectLst/>
              </a:rPr>
              <a:t> »</a:t>
            </a:r>
          </a:p>
          <a:p>
            <a:pPr lvl="1" eaLnBrk="1" hangingPunct="1">
              <a:lnSpc>
                <a:spcPct val="200000"/>
              </a:lnSpc>
            </a:pPr>
            <a:r>
              <a:rPr lang="fr-CA" sz="2000" dirty="0" err="1" smtClean="0">
                <a:effectLst/>
              </a:rPr>
              <a:t>Elaborate</a:t>
            </a:r>
            <a:r>
              <a:rPr lang="fr-CA" sz="2000" dirty="0" smtClean="0">
                <a:effectLst/>
              </a:rPr>
              <a:t> </a:t>
            </a:r>
            <a:r>
              <a:rPr lang="fr-CA" sz="2000" dirty="0" err="1">
                <a:effectLst/>
              </a:rPr>
              <a:t>p</a:t>
            </a:r>
            <a:r>
              <a:rPr lang="fr-CA" sz="2000" dirty="0" err="1" smtClean="0">
                <a:effectLst/>
              </a:rPr>
              <a:t>ublicity</a:t>
            </a:r>
            <a:r>
              <a:rPr lang="fr-CA" sz="2000" dirty="0" smtClean="0">
                <a:effectLst/>
              </a:rPr>
              <a:t> messages/ promotion </a:t>
            </a:r>
            <a:r>
              <a:rPr lang="fr-CA" sz="2000" dirty="0" err="1" smtClean="0">
                <a:effectLst/>
              </a:rPr>
              <a:t>campaign</a:t>
            </a:r>
            <a:r>
              <a:rPr lang="fr-CA" sz="2000" dirty="0" smtClean="0">
                <a:effectLst/>
              </a:rPr>
              <a:t> </a:t>
            </a:r>
            <a:r>
              <a:rPr lang="fr-CA" sz="2000" dirty="0" err="1" smtClean="0">
                <a:effectLst/>
              </a:rPr>
              <a:t>advertising</a:t>
            </a:r>
            <a:endParaRPr lang="fr-CA" sz="2000" dirty="0" smtClean="0">
              <a:effectLst/>
            </a:endParaRPr>
          </a:p>
          <a:p>
            <a:pPr lvl="1" eaLnBrk="1" hangingPunct="1">
              <a:lnSpc>
                <a:spcPct val="200000"/>
              </a:lnSpc>
            </a:pPr>
            <a:r>
              <a:rPr lang="fr-CA" sz="2000" dirty="0" err="1" smtClean="0">
                <a:effectLst/>
              </a:rPr>
              <a:t>Create</a:t>
            </a:r>
            <a:r>
              <a:rPr lang="fr-CA" sz="2000" dirty="0" smtClean="0">
                <a:effectLst/>
              </a:rPr>
              <a:t> new posters</a:t>
            </a:r>
          </a:p>
          <a:p>
            <a:pPr lvl="1" eaLnBrk="1" hangingPunct="1">
              <a:lnSpc>
                <a:spcPct val="200000"/>
              </a:lnSpc>
            </a:pPr>
            <a:r>
              <a:rPr lang="fr-CA" sz="2000" dirty="0" smtClean="0">
                <a:effectLst/>
              </a:rPr>
              <a:t>Imagine new scripts (</a:t>
            </a:r>
            <a:r>
              <a:rPr lang="fr-CA" sz="2000" dirty="0" err="1" smtClean="0">
                <a:effectLst/>
              </a:rPr>
              <a:t>based</a:t>
            </a:r>
            <a:r>
              <a:rPr lang="fr-CA" sz="2000" dirty="0" smtClean="0">
                <a:effectLst/>
              </a:rPr>
              <a:t> on </a:t>
            </a:r>
            <a:r>
              <a:rPr lang="fr-CA" sz="2000" dirty="0" err="1" smtClean="0">
                <a:effectLst/>
              </a:rPr>
              <a:t>same</a:t>
            </a:r>
            <a:r>
              <a:rPr lang="fr-CA" sz="2000" dirty="0" smtClean="0">
                <a:effectLst/>
              </a:rPr>
              <a:t> </a:t>
            </a:r>
            <a:r>
              <a:rPr lang="fr-CA" sz="2000" dirty="0" err="1" smtClean="0">
                <a:effectLst/>
              </a:rPr>
              <a:t>themes</a:t>
            </a:r>
            <a:r>
              <a:rPr lang="fr-CA" sz="2000" dirty="0" smtClean="0">
                <a:effectLst/>
              </a:rPr>
              <a:t>)</a:t>
            </a:r>
          </a:p>
          <a:p>
            <a:pPr lvl="1">
              <a:lnSpc>
                <a:spcPct val="200000"/>
              </a:lnSpc>
            </a:pPr>
            <a:r>
              <a:rPr lang="fr-CA" sz="2000" dirty="0" err="1" smtClean="0">
                <a:effectLst/>
              </a:rPr>
              <a:t>Reconstruct</a:t>
            </a:r>
            <a:r>
              <a:rPr lang="fr-CA" sz="2000" dirty="0" smtClean="0">
                <a:effectLst/>
              </a:rPr>
              <a:t> a time line (On the </a:t>
            </a:r>
            <a:r>
              <a:rPr lang="fr-CA" sz="2000" dirty="0" err="1" smtClean="0">
                <a:effectLst/>
              </a:rPr>
              <a:t>history</a:t>
            </a:r>
            <a:r>
              <a:rPr lang="fr-CA" sz="2000" dirty="0" smtClean="0">
                <a:effectLst/>
              </a:rPr>
              <a:t> of </a:t>
            </a:r>
            <a:r>
              <a:rPr lang="fr-CA" sz="2000" dirty="0" err="1" smtClean="0">
                <a:effectLst/>
              </a:rPr>
              <a:t>Opera</a:t>
            </a:r>
            <a:r>
              <a:rPr lang="fr-CA" sz="2000" dirty="0" smtClean="0">
                <a:effectLst/>
              </a:rPr>
              <a:t>, on </a:t>
            </a:r>
            <a:r>
              <a:rPr lang="fr-CA" sz="2000" dirty="0" err="1" smtClean="0">
                <a:effectLst/>
              </a:rPr>
              <a:t>duration</a:t>
            </a:r>
            <a:r>
              <a:rPr lang="fr-CA" sz="2000" dirty="0" smtClean="0">
                <a:effectLst/>
              </a:rPr>
              <a:t> of </a:t>
            </a:r>
            <a:r>
              <a:rPr lang="fr-CA" sz="2000" dirty="0" err="1" smtClean="0">
                <a:effectLst/>
              </a:rPr>
              <a:t>Opera</a:t>
            </a:r>
            <a:r>
              <a:rPr lang="fr-CA" sz="2000" dirty="0" smtClean="0">
                <a:effectLst/>
              </a:rPr>
              <a:t>, on </a:t>
            </a:r>
            <a:r>
              <a:rPr lang="fr-CA" sz="2000" dirty="0" err="1" smtClean="0">
                <a:effectLst/>
              </a:rPr>
              <a:t>calendar</a:t>
            </a:r>
            <a:r>
              <a:rPr lang="fr-CA" sz="2000" dirty="0" smtClean="0">
                <a:effectLst/>
              </a:rPr>
              <a:t> of world productions live or HD)</a:t>
            </a:r>
          </a:p>
          <a:p>
            <a:pPr lvl="1">
              <a:lnSpc>
                <a:spcPct val="200000"/>
              </a:lnSpc>
            </a:pPr>
            <a:r>
              <a:rPr lang="fr-CA" sz="2000" dirty="0" err="1" smtClean="0">
                <a:effectLst/>
              </a:rPr>
              <a:t>Who</a:t>
            </a:r>
            <a:r>
              <a:rPr lang="fr-CA" sz="2000" dirty="0" smtClean="0">
                <a:effectLst/>
              </a:rPr>
              <a:t> </a:t>
            </a:r>
            <a:r>
              <a:rPr lang="fr-CA" sz="2000" dirty="0" err="1" smtClean="0">
                <a:effectLst/>
              </a:rPr>
              <a:t>does</a:t>
            </a:r>
            <a:r>
              <a:rPr lang="fr-CA" sz="2000" dirty="0" smtClean="0">
                <a:effectLst/>
              </a:rPr>
              <a:t> </a:t>
            </a:r>
            <a:r>
              <a:rPr lang="fr-CA" sz="2000" dirty="0" err="1" smtClean="0">
                <a:effectLst/>
              </a:rPr>
              <a:t>what</a:t>
            </a:r>
            <a:r>
              <a:rPr lang="fr-CA" sz="2000" dirty="0" smtClean="0">
                <a:effectLst/>
              </a:rPr>
              <a:t> </a:t>
            </a:r>
            <a:r>
              <a:rPr lang="fr-CA" sz="2000" dirty="0" err="1" smtClean="0">
                <a:effectLst/>
              </a:rPr>
              <a:t>at</a:t>
            </a:r>
            <a:r>
              <a:rPr lang="fr-CA" sz="2000" dirty="0" smtClean="0">
                <a:effectLst/>
              </a:rPr>
              <a:t> the </a:t>
            </a:r>
            <a:r>
              <a:rPr lang="fr-CA" sz="2000" dirty="0" err="1" smtClean="0">
                <a:effectLst/>
              </a:rPr>
              <a:t>opera</a:t>
            </a:r>
            <a:r>
              <a:rPr lang="fr-CA" sz="2000" dirty="0" smtClean="0">
                <a:effectLst/>
              </a:rPr>
              <a:t> or in the </a:t>
            </a:r>
            <a:r>
              <a:rPr lang="fr-CA" sz="2000" dirty="0" err="1" smtClean="0">
                <a:effectLst/>
              </a:rPr>
              <a:t>opera</a:t>
            </a:r>
            <a:r>
              <a:rPr lang="fr-CA" sz="2000" dirty="0" smtClean="0">
                <a:effectLst/>
              </a:rPr>
              <a:t>?</a:t>
            </a:r>
          </a:p>
          <a:p>
            <a:pPr lvl="1">
              <a:lnSpc>
                <a:spcPct val="200000"/>
              </a:lnSpc>
            </a:pPr>
            <a:r>
              <a:rPr lang="fr-CA" sz="2000" dirty="0" err="1" smtClean="0">
                <a:effectLst/>
              </a:rPr>
              <a:t>Elaborate</a:t>
            </a:r>
            <a:r>
              <a:rPr lang="fr-CA" sz="2000" dirty="0" smtClean="0">
                <a:effectLst/>
              </a:rPr>
              <a:t> a </a:t>
            </a:r>
            <a:r>
              <a:rPr lang="fr-CA" sz="2000" dirty="0" err="1" smtClean="0">
                <a:effectLst/>
              </a:rPr>
              <a:t>glossary</a:t>
            </a:r>
            <a:r>
              <a:rPr lang="fr-CA" sz="2000" dirty="0" smtClean="0">
                <a:effectLst/>
              </a:rPr>
              <a:t> of the 100 </a:t>
            </a:r>
            <a:r>
              <a:rPr lang="fr-CA" sz="2000" dirty="0" err="1" smtClean="0">
                <a:effectLst/>
              </a:rPr>
              <a:t>most</a:t>
            </a:r>
            <a:r>
              <a:rPr lang="fr-CA" sz="2000" dirty="0" smtClean="0">
                <a:effectLst/>
              </a:rPr>
              <a:t> important </a:t>
            </a:r>
            <a:r>
              <a:rPr lang="fr-CA" sz="2000" dirty="0" err="1" smtClean="0">
                <a:effectLst/>
              </a:rPr>
              <a:t>words</a:t>
            </a:r>
            <a:r>
              <a:rPr lang="fr-CA" sz="2000" dirty="0" smtClean="0">
                <a:effectLst/>
              </a:rPr>
              <a:t> of </a:t>
            </a:r>
            <a:r>
              <a:rPr lang="fr-CA" sz="2000" dirty="0" err="1" smtClean="0">
                <a:effectLst/>
              </a:rPr>
              <a:t>opera</a:t>
            </a:r>
            <a:endParaRPr lang="fr-CA" sz="2000" dirty="0" smtClean="0">
              <a:effectLst/>
            </a:endParaRPr>
          </a:p>
          <a:p>
            <a:pPr lvl="1" eaLnBrk="1" hangingPunct="1">
              <a:lnSpc>
                <a:spcPct val="200000"/>
              </a:lnSpc>
            </a:pPr>
            <a:endParaRPr lang="fr-CA" sz="2000" dirty="0" smtClean="0">
              <a:effectLst/>
            </a:endParaRPr>
          </a:p>
        </p:txBody>
      </p:sp>
      <p:sp>
        <p:nvSpPr>
          <p:cNvPr id="5" name="Espace réservé du numéro de diapositive 4"/>
          <p:cNvSpPr>
            <a:spLocks noGrp="1"/>
          </p:cNvSpPr>
          <p:nvPr>
            <p:ph type="sldNum" sz="quarter" idx="11"/>
          </p:nvPr>
        </p:nvSpPr>
        <p:spPr>
          <a:xfrm>
            <a:off x="7010400" y="6243638"/>
            <a:ext cx="2133600" cy="457200"/>
          </a:xfrm>
          <a:prstGeom prst="rect">
            <a:avLst/>
          </a:prstGeom>
        </p:spPr>
        <p:txBody>
          <a:bodyPr/>
          <a:lstStyle/>
          <a:p>
            <a:pPr>
              <a:defRPr/>
            </a:pPr>
            <a:fld id="{67EDD88B-8081-4D00-A5EA-6A412892C12A}" type="slidenum">
              <a:rPr lang="en-US"/>
              <a:pPr>
                <a:defRPr/>
              </a:pPr>
              <a:t>28</a:t>
            </a:fld>
            <a:endParaRPr lang="en-US"/>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1"/>
          </p:nvPr>
        </p:nvSpPr>
        <p:spPr>
          <a:xfrm>
            <a:off x="7010400" y="6243638"/>
            <a:ext cx="2133600" cy="457200"/>
          </a:xfrm>
          <a:prstGeom prst="rect">
            <a:avLst/>
          </a:prstGeom>
        </p:spPr>
        <p:txBody>
          <a:bodyPr/>
          <a:lstStyle/>
          <a:p>
            <a:pPr>
              <a:defRPr/>
            </a:pPr>
            <a:fld id="{02CB4A68-A845-4A6F-B693-FC668E6BF6E5}" type="slidenum">
              <a:rPr lang="en-US"/>
              <a:pPr>
                <a:defRPr/>
              </a:pPr>
              <a:t>29</a:t>
            </a:fld>
            <a:endParaRPr lang="en-US"/>
          </a:p>
        </p:txBody>
      </p:sp>
      <p:pic>
        <p:nvPicPr>
          <p:cNvPr id="27651" name="Picture 4" descr="C:\Users\Laura\AppData\Local\Microsoft\Windows\Temporary Internet Files\Content.IE5\GFJOVH5C\Poster copy Don Giovanni 2012.jpg"/>
          <p:cNvPicPr>
            <a:picLocks noChangeAspect="1" noChangeArrowheads="1"/>
          </p:cNvPicPr>
          <p:nvPr/>
        </p:nvPicPr>
        <p:blipFill>
          <a:blip r:embed="rId3" cstate="print"/>
          <a:srcRect/>
          <a:stretch>
            <a:fillRect/>
          </a:stretch>
        </p:blipFill>
        <p:spPr bwMode="auto">
          <a:xfrm>
            <a:off x="0" y="469900"/>
            <a:ext cx="9144000" cy="5918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277813"/>
            <a:ext cx="8229600" cy="941387"/>
          </a:xfrm>
        </p:spPr>
        <p:txBody>
          <a:bodyPr/>
          <a:lstStyle/>
          <a:p>
            <a:pPr algn="ctr">
              <a:defRPr/>
            </a:pPr>
            <a:r>
              <a:rPr lang="fr-CA" sz="1600" b="1" i="1" dirty="0" smtClean="0">
                <a:latin typeface="Bodoni MT" pitchFamily="18" charset="0"/>
              </a:rPr>
              <a:t>« </a:t>
            </a:r>
            <a:r>
              <a:rPr lang="en-CA" sz="1600" dirty="0" smtClean="0"/>
              <a:t>Introduction to the Framework of reference for a pluralistic approach (FREPA) proposed by the ECLM (European Center for Modern Languages)</a:t>
            </a:r>
            <a:r>
              <a:rPr lang="en-CA" sz="2000" dirty="0" smtClean="0"/>
              <a:t/>
            </a:r>
            <a:br>
              <a:rPr lang="en-CA" sz="2000" dirty="0" smtClean="0"/>
            </a:br>
            <a:endParaRPr lang="fr-CA" sz="2000" i="1" dirty="0" smtClean="0">
              <a:latin typeface="Book Antiqua" pitchFamily="18" charset="0"/>
            </a:endParaRPr>
          </a:p>
        </p:txBody>
      </p:sp>
      <p:sp>
        <p:nvSpPr>
          <p:cNvPr id="5" name="Espace réservé du numéro de diapositive 4"/>
          <p:cNvSpPr>
            <a:spLocks noGrp="1"/>
          </p:cNvSpPr>
          <p:nvPr>
            <p:ph type="sldNum" sz="quarter" idx="4294967295"/>
          </p:nvPr>
        </p:nvSpPr>
        <p:spPr>
          <a:xfrm>
            <a:off x="7010400" y="6243638"/>
            <a:ext cx="2133600" cy="457200"/>
          </a:xfrm>
          <a:prstGeom prst="rect">
            <a:avLst/>
          </a:prstGeom>
        </p:spPr>
        <p:txBody>
          <a:bodyPr/>
          <a:lstStyle/>
          <a:p>
            <a:pPr>
              <a:defRPr/>
            </a:pPr>
            <a:fld id="{E2312593-243C-4CED-A12D-4465B3672BCC}" type="slidenum">
              <a:rPr lang="en-US"/>
              <a:pPr>
                <a:defRPr/>
              </a:pPr>
              <a:t>3</a:t>
            </a:fld>
            <a:endParaRPr lang="en-US"/>
          </a:p>
        </p:txBody>
      </p:sp>
      <p:sp>
        <p:nvSpPr>
          <p:cNvPr id="7" name="Rectangle 6"/>
          <p:cNvSpPr/>
          <p:nvPr/>
        </p:nvSpPr>
        <p:spPr>
          <a:xfrm>
            <a:off x="381000" y="1143000"/>
            <a:ext cx="8229600" cy="4093428"/>
          </a:xfrm>
          <a:prstGeom prst="rect">
            <a:avLst/>
          </a:prstGeom>
        </p:spPr>
        <p:txBody>
          <a:bodyPr wrap="square">
            <a:spAutoFit/>
          </a:bodyPr>
          <a:lstStyle/>
          <a:p>
            <a:pPr eaLnBrk="1" hangingPunct="1">
              <a:buFont typeface="Wingdings" pitchFamily="2" charset="2"/>
              <a:buChar char="q"/>
              <a:defRPr/>
            </a:pPr>
            <a:r>
              <a:rPr lang="fr-CA" sz="2000" i="1" dirty="0" smtClean="0">
                <a:solidFill>
                  <a:srgbClr val="700000"/>
                </a:solidFill>
              </a:rPr>
              <a:t>  ECLM Mandate – </a:t>
            </a:r>
            <a:r>
              <a:rPr lang="fr-CA" sz="2000" i="1" dirty="0" err="1" smtClean="0">
                <a:solidFill>
                  <a:srgbClr val="700000"/>
                </a:solidFill>
              </a:rPr>
              <a:t>European</a:t>
            </a:r>
            <a:r>
              <a:rPr lang="fr-CA" sz="2000" i="1" dirty="0" smtClean="0">
                <a:solidFill>
                  <a:srgbClr val="700000"/>
                </a:solidFill>
              </a:rPr>
              <a:t> </a:t>
            </a:r>
            <a:r>
              <a:rPr lang="fr-CA" sz="2000" i="1" dirty="0" err="1" smtClean="0">
                <a:solidFill>
                  <a:srgbClr val="700000"/>
                </a:solidFill>
              </a:rPr>
              <a:t>Context</a:t>
            </a:r>
            <a:endParaRPr lang="fr-CA" sz="2000" i="1" dirty="0" smtClean="0">
              <a:solidFill>
                <a:srgbClr val="700000"/>
              </a:solidFill>
            </a:endParaRPr>
          </a:p>
          <a:p>
            <a:pPr eaLnBrk="1" hangingPunct="1">
              <a:defRPr/>
            </a:pPr>
            <a:endParaRPr lang="fr-CA" sz="2000" i="1" dirty="0" smtClean="0">
              <a:solidFill>
                <a:srgbClr val="700000"/>
              </a:solidFill>
            </a:endParaRPr>
          </a:p>
          <a:p>
            <a:pPr eaLnBrk="1" hangingPunct="1">
              <a:buFont typeface="Wingdings" pitchFamily="2" charset="2"/>
              <a:buChar char="q"/>
              <a:defRPr/>
            </a:pPr>
            <a:r>
              <a:rPr lang="fr-CA" sz="2000" i="1" dirty="0" smtClean="0">
                <a:solidFill>
                  <a:srgbClr val="700000"/>
                </a:solidFill>
              </a:rPr>
              <a:t> Planning </a:t>
            </a:r>
            <a:r>
              <a:rPr lang="fr-CA" sz="2000" i="1" dirty="0" err="1" smtClean="0">
                <a:solidFill>
                  <a:srgbClr val="700000"/>
                </a:solidFill>
              </a:rPr>
              <a:t>with</a:t>
            </a:r>
            <a:r>
              <a:rPr lang="fr-CA" sz="2000" i="1" dirty="0" smtClean="0">
                <a:solidFill>
                  <a:srgbClr val="700000"/>
                </a:solidFill>
              </a:rPr>
              <a:t> pluri-</a:t>
            </a:r>
            <a:r>
              <a:rPr lang="fr-CA" sz="2000" i="1" dirty="0" err="1" smtClean="0">
                <a:solidFill>
                  <a:srgbClr val="700000"/>
                </a:solidFill>
              </a:rPr>
              <a:t>approaches</a:t>
            </a:r>
            <a:endParaRPr lang="fr-CA" sz="2000" i="1" dirty="0" smtClean="0">
              <a:solidFill>
                <a:srgbClr val="700000"/>
              </a:solidFill>
            </a:endParaRPr>
          </a:p>
          <a:p>
            <a:pPr eaLnBrk="1" hangingPunct="1">
              <a:defRPr/>
            </a:pPr>
            <a:endParaRPr lang="fr-CA" sz="2000" i="1" dirty="0" smtClean="0">
              <a:solidFill>
                <a:srgbClr val="700000"/>
              </a:solidFill>
            </a:endParaRPr>
          </a:p>
          <a:p>
            <a:pPr>
              <a:buFont typeface="Wingdings" pitchFamily="2" charset="2"/>
              <a:buChar char="q"/>
              <a:defRPr/>
            </a:pPr>
            <a:r>
              <a:rPr lang="fr-CA" sz="2000" i="1" dirty="0" smtClean="0">
                <a:solidFill>
                  <a:srgbClr val="700000"/>
                </a:solidFill>
              </a:rPr>
              <a:t>  FREPA : </a:t>
            </a:r>
            <a:r>
              <a:rPr lang="fr-CA" sz="2000" i="1" dirty="0" err="1" smtClean="0">
                <a:solidFill>
                  <a:srgbClr val="700000"/>
                </a:solidFill>
              </a:rPr>
              <a:t>Glossary</a:t>
            </a:r>
            <a:r>
              <a:rPr lang="fr-CA" sz="2000" i="1" dirty="0" smtClean="0">
                <a:solidFill>
                  <a:srgbClr val="700000"/>
                </a:solidFill>
              </a:rPr>
              <a:t> and </a:t>
            </a:r>
            <a:r>
              <a:rPr lang="fr-CA" sz="2000" i="1" dirty="0" err="1" smtClean="0">
                <a:solidFill>
                  <a:srgbClr val="700000"/>
                </a:solidFill>
              </a:rPr>
              <a:t>terminology</a:t>
            </a:r>
            <a:r>
              <a:rPr lang="fr-CA" sz="2000" i="1" dirty="0" smtClean="0">
                <a:solidFill>
                  <a:srgbClr val="700000"/>
                </a:solidFill>
              </a:rPr>
              <a:t> </a:t>
            </a:r>
          </a:p>
          <a:p>
            <a:pPr>
              <a:defRPr/>
            </a:pPr>
            <a:endParaRPr lang="fr-CA" sz="2000" i="1" dirty="0" smtClean="0">
              <a:solidFill>
                <a:srgbClr val="700000"/>
              </a:solidFill>
            </a:endParaRPr>
          </a:p>
          <a:p>
            <a:pPr eaLnBrk="1" hangingPunct="1">
              <a:buFont typeface="Wingdings" pitchFamily="2" charset="2"/>
              <a:buChar char="q"/>
              <a:defRPr/>
            </a:pPr>
            <a:r>
              <a:rPr lang="fr-CA" sz="2000" i="1" dirty="0" smtClean="0">
                <a:solidFill>
                  <a:srgbClr val="700000"/>
                </a:solidFill>
              </a:rPr>
              <a:t>  Association Global and </a:t>
            </a:r>
            <a:r>
              <a:rPr lang="fr-CA" sz="2000" i="1" dirty="0" err="1" smtClean="0">
                <a:solidFill>
                  <a:srgbClr val="700000"/>
                </a:solidFill>
              </a:rPr>
              <a:t>Specific</a:t>
            </a:r>
            <a:r>
              <a:rPr lang="fr-CA" sz="2000" i="1" dirty="0" smtClean="0">
                <a:solidFill>
                  <a:srgbClr val="700000"/>
                </a:solidFill>
              </a:rPr>
              <a:t> Objectives</a:t>
            </a:r>
          </a:p>
          <a:p>
            <a:pPr eaLnBrk="1" hangingPunct="1">
              <a:defRPr/>
            </a:pPr>
            <a:endParaRPr lang="fr-CA" sz="2000" i="1" dirty="0" smtClean="0">
              <a:solidFill>
                <a:srgbClr val="700000"/>
              </a:solidFill>
            </a:endParaRPr>
          </a:p>
          <a:p>
            <a:pPr eaLnBrk="1" hangingPunct="1">
              <a:buFont typeface="Wingdings" pitchFamily="2" charset="2"/>
              <a:buChar char="q"/>
              <a:defRPr/>
            </a:pPr>
            <a:r>
              <a:rPr lang="fr-CA" sz="2000" i="1" dirty="0" smtClean="0">
                <a:solidFill>
                  <a:srgbClr val="700000"/>
                </a:solidFill>
              </a:rPr>
              <a:t>  Adaptation of </a:t>
            </a:r>
            <a:r>
              <a:rPr lang="fr-CA" sz="2000" i="1" dirty="0" err="1" smtClean="0">
                <a:solidFill>
                  <a:srgbClr val="700000"/>
                </a:solidFill>
              </a:rPr>
              <a:t>existing</a:t>
            </a:r>
            <a:r>
              <a:rPr lang="fr-CA" sz="2000" i="1" dirty="0" smtClean="0">
                <a:solidFill>
                  <a:srgbClr val="700000"/>
                </a:solidFill>
              </a:rPr>
              <a:t> </a:t>
            </a:r>
            <a:r>
              <a:rPr lang="fr-CA" sz="2000" i="1" dirty="0" err="1" smtClean="0">
                <a:solidFill>
                  <a:srgbClr val="700000"/>
                </a:solidFill>
              </a:rPr>
              <a:t>material</a:t>
            </a:r>
            <a:r>
              <a:rPr lang="fr-CA" sz="2000" i="1" dirty="0" smtClean="0">
                <a:solidFill>
                  <a:srgbClr val="700000"/>
                </a:solidFill>
              </a:rPr>
              <a:t>: select, </a:t>
            </a:r>
            <a:r>
              <a:rPr lang="fr-CA" sz="2000" i="1" dirty="0" err="1" smtClean="0">
                <a:solidFill>
                  <a:srgbClr val="700000"/>
                </a:solidFill>
              </a:rPr>
              <a:t>adapt</a:t>
            </a:r>
            <a:r>
              <a:rPr lang="fr-CA" sz="2000" i="1" dirty="0" smtClean="0">
                <a:solidFill>
                  <a:srgbClr val="700000"/>
                </a:solidFill>
              </a:rPr>
              <a:t>, </a:t>
            </a:r>
            <a:r>
              <a:rPr lang="fr-CA" sz="2000" i="1" dirty="0" err="1" smtClean="0">
                <a:solidFill>
                  <a:srgbClr val="700000"/>
                </a:solidFill>
              </a:rPr>
              <a:t>create</a:t>
            </a:r>
            <a:endParaRPr lang="fr-CA" sz="2000" i="1" dirty="0" smtClean="0">
              <a:solidFill>
                <a:srgbClr val="700000"/>
              </a:solidFill>
            </a:endParaRPr>
          </a:p>
          <a:p>
            <a:pPr eaLnBrk="1" hangingPunct="1">
              <a:defRPr/>
            </a:pPr>
            <a:endParaRPr lang="fr-CA" sz="2000" i="1" dirty="0" smtClean="0">
              <a:solidFill>
                <a:srgbClr val="700000"/>
              </a:solidFill>
            </a:endParaRPr>
          </a:p>
          <a:p>
            <a:pPr eaLnBrk="1" hangingPunct="1">
              <a:buFont typeface="Wingdings" pitchFamily="2" charset="2"/>
              <a:buChar char="q"/>
              <a:defRPr/>
            </a:pPr>
            <a:r>
              <a:rPr lang="fr-CA" sz="2000" i="1" dirty="0" smtClean="0">
                <a:solidFill>
                  <a:srgbClr val="700000"/>
                </a:solidFill>
              </a:rPr>
              <a:t>  </a:t>
            </a:r>
            <a:r>
              <a:rPr lang="fr-CA" sz="2000" i="1" dirty="0" err="1" smtClean="0">
                <a:solidFill>
                  <a:srgbClr val="700000"/>
                </a:solidFill>
              </a:rPr>
              <a:t>Evaluation</a:t>
            </a:r>
            <a:r>
              <a:rPr lang="fr-CA" sz="2000" i="1" dirty="0" smtClean="0">
                <a:solidFill>
                  <a:srgbClr val="700000"/>
                </a:solidFill>
              </a:rPr>
              <a:t> </a:t>
            </a:r>
            <a:r>
              <a:rPr lang="fr-CA" sz="2000" i="1" dirty="0" err="1" smtClean="0">
                <a:solidFill>
                  <a:srgbClr val="700000"/>
                </a:solidFill>
              </a:rPr>
              <a:t>tools</a:t>
            </a:r>
            <a:r>
              <a:rPr lang="fr-CA" sz="2000" i="1" dirty="0" smtClean="0">
                <a:solidFill>
                  <a:srgbClr val="700000"/>
                </a:solidFill>
              </a:rPr>
              <a:t> – FREPA, Common </a:t>
            </a:r>
            <a:r>
              <a:rPr lang="fr-CA" sz="2000" i="1" dirty="0" err="1" smtClean="0">
                <a:solidFill>
                  <a:srgbClr val="700000"/>
                </a:solidFill>
              </a:rPr>
              <a:t>European</a:t>
            </a:r>
            <a:r>
              <a:rPr lang="fr-CA" sz="2000" i="1" dirty="0" smtClean="0">
                <a:solidFill>
                  <a:srgbClr val="700000"/>
                </a:solidFill>
              </a:rPr>
              <a:t> Framework </a:t>
            </a:r>
          </a:p>
          <a:p>
            <a:pPr lvl="2">
              <a:defRPr/>
            </a:pPr>
            <a:r>
              <a:rPr lang="fr-CA" sz="2000" i="1" dirty="0" smtClean="0">
                <a:solidFill>
                  <a:srgbClr val="700000"/>
                </a:solidFill>
              </a:rPr>
              <a:t> </a:t>
            </a:r>
          </a:p>
          <a:p>
            <a:pPr eaLnBrk="1" hangingPunct="1">
              <a:buFont typeface="Wingdings" pitchFamily="2" charset="2"/>
              <a:buChar char="q"/>
              <a:defRPr/>
            </a:pPr>
            <a:r>
              <a:rPr lang="fr-CA" sz="2000" i="1" dirty="0" smtClean="0">
                <a:solidFill>
                  <a:srgbClr val="700000"/>
                </a:solidFill>
              </a:rPr>
              <a:t>  </a:t>
            </a:r>
            <a:r>
              <a:rPr lang="fr-CA" sz="2000" i="1" dirty="0" err="1" smtClean="0">
                <a:solidFill>
                  <a:srgbClr val="700000"/>
                </a:solidFill>
              </a:rPr>
              <a:t>Ideas</a:t>
            </a:r>
            <a:r>
              <a:rPr lang="fr-CA" sz="2000" i="1" dirty="0" smtClean="0">
                <a:solidFill>
                  <a:srgbClr val="700000"/>
                </a:solidFill>
              </a:rPr>
              <a:t> for more cultural </a:t>
            </a:r>
            <a:r>
              <a:rPr lang="fr-CA" sz="2000" i="1" dirty="0" err="1" smtClean="0">
                <a:solidFill>
                  <a:srgbClr val="700000"/>
                </a:solidFill>
              </a:rPr>
              <a:t>integration</a:t>
            </a:r>
            <a:endParaRPr lang="fr-CA" sz="2000" i="1" dirty="0" smtClean="0">
              <a:solidFill>
                <a:srgbClr val="700000"/>
              </a:solidFill>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1"/>
          </p:nvPr>
        </p:nvSpPr>
        <p:spPr>
          <a:xfrm>
            <a:off x="7010400" y="6243638"/>
            <a:ext cx="2133600" cy="457200"/>
          </a:xfrm>
          <a:prstGeom prst="rect">
            <a:avLst/>
          </a:prstGeom>
        </p:spPr>
        <p:txBody>
          <a:bodyPr/>
          <a:lstStyle/>
          <a:p>
            <a:pPr>
              <a:defRPr/>
            </a:pPr>
            <a:fld id="{2BBBEF42-EC0A-495D-8300-795421397851}" type="slidenum">
              <a:rPr lang="en-US"/>
              <a:pPr>
                <a:defRPr/>
              </a:pPr>
              <a:t>30</a:t>
            </a:fld>
            <a:endParaRPr lang="en-US"/>
          </a:p>
        </p:txBody>
      </p:sp>
      <p:pic>
        <p:nvPicPr>
          <p:cNvPr id="28675" name="Picture 3" descr="G:\DCIM\246CANON\IMG_7757.JPG"/>
          <p:cNvPicPr>
            <a:picLocks noChangeAspect="1" noChangeArrowheads="1"/>
          </p:cNvPicPr>
          <p:nvPr/>
        </p:nvPicPr>
        <p:blipFill>
          <a:blip r:embed="rId3" cstate="print"/>
          <a:srcRect/>
          <a:stretch>
            <a:fillRect/>
          </a:stretch>
        </p:blipFill>
        <p:spPr bwMode="auto">
          <a:xfrm>
            <a:off x="2000250" y="0"/>
            <a:ext cx="4629150" cy="6172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533400" y="304800"/>
            <a:ext cx="8153400" cy="1524000"/>
          </a:xfrm>
        </p:spPr>
        <p:txBody>
          <a:bodyPr/>
          <a:lstStyle/>
          <a:p>
            <a:pPr>
              <a:defRPr/>
            </a:pPr>
            <a:r>
              <a:rPr lang="fr-CA" sz="2000" dirty="0" smtClean="0"/>
              <a:t/>
            </a:r>
            <a:br>
              <a:rPr lang="fr-CA" sz="2000" dirty="0" smtClean="0"/>
            </a:br>
            <a:r>
              <a:rPr lang="fr-CA" sz="2000" dirty="0" smtClean="0"/>
              <a:t/>
            </a:r>
            <a:br>
              <a:rPr lang="fr-CA" sz="2000" dirty="0" smtClean="0"/>
            </a:br>
            <a:r>
              <a:rPr lang="fr-CA" sz="2000" dirty="0" smtClean="0"/>
              <a:t>Guide pédagogique du Théâtre de Lille </a:t>
            </a:r>
            <a:br>
              <a:rPr lang="fr-CA" sz="2000" dirty="0" smtClean="0"/>
            </a:br>
            <a:r>
              <a:rPr lang="fr-CA" sz="2000" dirty="0" smtClean="0"/>
              <a:t>(capitale européenne de la culture en 2004)</a:t>
            </a:r>
            <a:br>
              <a:rPr lang="fr-CA" sz="2000" dirty="0" smtClean="0"/>
            </a:br>
            <a:r>
              <a:rPr lang="fr-CA" sz="2000" dirty="0" smtClean="0">
                <a:hlinkClick r:id="rId3"/>
              </a:rPr>
              <a:t>http://www.opera-lille.fr/fichier/o_media/9225/media_fichier_fr_dp.la.traviata.pdf</a:t>
            </a:r>
            <a:r>
              <a:rPr lang="fr-CA" sz="2000" dirty="0" smtClean="0"/>
              <a:t/>
            </a:r>
            <a:br>
              <a:rPr lang="fr-CA" sz="2000" dirty="0" smtClean="0"/>
            </a:br>
            <a:r>
              <a:rPr lang="fr-CA" sz="2800" dirty="0" smtClean="0"/>
              <a:t/>
            </a:r>
            <a:br>
              <a:rPr lang="fr-CA" sz="2800" dirty="0" smtClean="0"/>
            </a:br>
            <a:endParaRPr lang="fr-CA" sz="2800" dirty="0"/>
          </a:p>
        </p:txBody>
      </p:sp>
      <p:sp>
        <p:nvSpPr>
          <p:cNvPr id="10" name="Espace réservé du contenu 9"/>
          <p:cNvSpPr>
            <a:spLocks noGrp="1"/>
          </p:cNvSpPr>
          <p:nvPr>
            <p:ph idx="1"/>
          </p:nvPr>
        </p:nvSpPr>
        <p:spPr>
          <a:xfrm>
            <a:off x="457200" y="1676400"/>
            <a:ext cx="8229600" cy="4454525"/>
          </a:xfrm>
        </p:spPr>
        <p:txBody>
          <a:bodyPr/>
          <a:lstStyle/>
          <a:p>
            <a:pPr>
              <a:buFont typeface="Wingdings" pitchFamily="2" charset="2"/>
              <a:buNone/>
              <a:defRPr/>
            </a:pPr>
            <a:endParaRPr lang="fr-CA" sz="2000" dirty="0" smtClean="0"/>
          </a:p>
          <a:p>
            <a:pPr>
              <a:buFont typeface="Wingdings" pitchFamily="2" charset="2"/>
              <a:buNone/>
              <a:defRPr/>
            </a:pPr>
            <a:r>
              <a:rPr lang="fr-CA" sz="2000" dirty="0" smtClean="0"/>
              <a:t>Pour y trouver:</a:t>
            </a:r>
          </a:p>
          <a:p>
            <a:pPr lvl="1">
              <a:defRPr/>
            </a:pPr>
            <a:r>
              <a:rPr lang="fr-CA" sz="2000" dirty="0" smtClean="0"/>
              <a:t>Chronologie de la création de la Traviata (avec détails sur le texte original d’Alexandre Dumas</a:t>
            </a:r>
          </a:p>
          <a:p>
            <a:pPr lvl="1">
              <a:defRPr/>
            </a:pPr>
            <a:r>
              <a:rPr lang="fr-CA" sz="2000" dirty="0" smtClean="0"/>
              <a:t>Synopsis et argument</a:t>
            </a:r>
          </a:p>
          <a:p>
            <a:pPr lvl="1">
              <a:defRPr/>
            </a:pPr>
            <a:r>
              <a:rPr lang="fr-CA" sz="2000" dirty="0" smtClean="0"/>
              <a:t>Libretto de Francesco Maria Piave</a:t>
            </a:r>
          </a:p>
          <a:p>
            <a:pPr lvl="1">
              <a:defRPr/>
            </a:pPr>
            <a:r>
              <a:rPr lang="fr-CA" sz="2000" dirty="0" smtClean="0"/>
              <a:t>Une discographie et une vidéographie de différentes versions (en direct, film)</a:t>
            </a:r>
          </a:p>
          <a:p>
            <a:pPr lvl="1">
              <a:defRPr/>
            </a:pPr>
            <a:r>
              <a:rPr lang="fr-CA" sz="2000" dirty="0" smtClean="0"/>
              <a:t>Interprètes – Les différents genres de voix</a:t>
            </a:r>
          </a:p>
          <a:p>
            <a:pPr lvl="1">
              <a:defRPr/>
            </a:pPr>
            <a:r>
              <a:rPr lang="fr-CA" sz="2000" dirty="0" smtClean="0"/>
              <a:t>Le « qui fait quoi à l’Opéra »</a:t>
            </a:r>
          </a:p>
          <a:p>
            <a:pPr lvl="1">
              <a:defRPr/>
            </a:pPr>
            <a:r>
              <a:rPr lang="fr-CA" sz="2000" dirty="0" smtClean="0"/>
              <a:t>Vocabulaire de la scène, du bâtiment, de la musique </a:t>
            </a:r>
          </a:p>
          <a:p>
            <a:pPr lvl="1">
              <a:defRPr/>
            </a:pPr>
            <a:endParaRPr lang="fr-CA" dirty="0"/>
          </a:p>
        </p:txBody>
      </p:sp>
      <p:sp>
        <p:nvSpPr>
          <p:cNvPr id="5" name="Espace réservé du numéro de diapositive 4"/>
          <p:cNvSpPr>
            <a:spLocks noGrp="1"/>
          </p:cNvSpPr>
          <p:nvPr>
            <p:ph type="sldNum" sz="quarter" idx="11"/>
          </p:nvPr>
        </p:nvSpPr>
        <p:spPr>
          <a:xfrm>
            <a:off x="7010400" y="6243638"/>
            <a:ext cx="2133600" cy="457200"/>
          </a:xfrm>
          <a:prstGeom prst="rect">
            <a:avLst/>
          </a:prstGeom>
        </p:spPr>
        <p:txBody>
          <a:bodyPr/>
          <a:lstStyle/>
          <a:p>
            <a:pPr>
              <a:defRPr/>
            </a:pPr>
            <a:fld id="{BFC64F06-C9C9-4E8D-8F4C-A5D2AD789E65}" type="slidenum">
              <a:rPr lang="en-US"/>
              <a:pPr>
                <a:defRPr/>
              </a:pPr>
              <a:t>31</a:t>
            </a:fld>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CA" dirty="0" err="1" smtClean="0"/>
              <a:t>Teatro</a:t>
            </a:r>
            <a:r>
              <a:rPr lang="fr-CA" dirty="0" smtClean="0"/>
              <a:t> Alla Scala or MET  </a:t>
            </a:r>
            <a:br>
              <a:rPr lang="fr-CA" dirty="0" smtClean="0"/>
            </a:br>
            <a:r>
              <a:rPr lang="fr-CA" dirty="0" err="1" smtClean="0"/>
              <a:t>who</a:t>
            </a:r>
            <a:r>
              <a:rPr lang="fr-CA" dirty="0" smtClean="0"/>
              <a:t>, how, </a:t>
            </a:r>
            <a:r>
              <a:rPr lang="fr-CA" dirty="0" err="1" smtClean="0"/>
              <a:t>when</a:t>
            </a:r>
            <a:r>
              <a:rPr lang="fr-CA" dirty="0" smtClean="0"/>
              <a:t>, </a:t>
            </a:r>
            <a:r>
              <a:rPr lang="fr-CA" dirty="0" err="1" smtClean="0"/>
              <a:t>why</a:t>
            </a:r>
            <a:r>
              <a:rPr lang="fr-CA" dirty="0" smtClean="0"/>
              <a:t>, </a:t>
            </a:r>
            <a:r>
              <a:rPr lang="fr-CA" dirty="0" err="1" smtClean="0"/>
              <a:t>what</a:t>
            </a:r>
            <a:r>
              <a:rPr lang="fr-CA" dirty="0" smtClean="0"/>
              <a:t/>
            </a:r>
            <a:br>
              <a:rPr lang="fr-CA" dirty="0" smtClean="0"/>
            </a:br>
            <a:r>
              <a:rPr lang="fr-CA" dirty="0" err="1" smtClean="0"/>
              <a:t>Differences</a:t>
            </a:r>
            <a:r>
              <a:rPr lang="fr-CA" dirty="0" smtClean="0"/>
              <a:t> and </a:t>
            </a:r>
            <a:r>
              <a:rPr lang="fr-CA" dirty="0" err="1" smtClean="0"/>
              <a:t>similarities</a:t>
            </a:r>
            <a:endParaRPr lang="fr-CA" dirty="0"/>
          </a:p>
        </p:txBody>
      </p:sp>
      <p:pic>
        <p:nvPicPr>
          <p:cNvPr id="5" name="La scala.wmv">
            <a:hlinkClick r:id="" action="ppaction://media"/>
          </p:cNvPr>
          <p:cNvPicPr>
            <a:picLocks noGrp="1" noRot="1" noChangeAspect="1"/>
          </p:cNvPicPr>
          <p:nvPr>
            <p:ph idx="1"/>
            <a:videoFile r:link="rId1"/>
          </p:nvPr>
        </p:nvPicPr>
        <p:blipFill>
          <a:blip r:embed="rId3" cstate="print"/>
          <a:stretch>
            <a:fillRect/>
          </a:stretch>
        </p:blipFill>
        <p:spPr>
          <a:xfrm>
            <a:off x="3048000" y="2722563"/>
            <a:ext cx="3048000" cy="2286000"/>
          </a:xfrm>
        </p:spPr>
      </p:pic>
      <p:sp>
        <p:nvSpPr>
          <p:cNvPr id="4" name="Espace réservé du numéro de diapositive 3"/>
          <p:cNvSpPr>
            <a:spLocks noGrp="1"/>
          </p:cNvSpPr>
          <p:nvPr>
            <p:ph type="sldNum" sz="quarter" idx="11"/>
          </p:nvPr>
        </p:nvSpPr>
        <p:spPr>
          <a:xfrm>
            <a:off x="7010400" y="6243638"/>
            <a:ext cx="2133600" cy="457200"/>
          </a:xfrm>
          <a:prstGeom prst="rect">
            <a:avLst/>
          </a:prstGeom>
        </p:spPr>
        <p:txBody>
          <a:bodyPr/>
          <a:lstStyle/>
          <a:p>
            <a:pPr>
              <a:defRPr/>
            </a:pPr>
            <a:fld id="{3B0CF2D3-9296-4815-8CED-C492692E732C}" type="slidenum">
              <a:rPr lang="en-US" smtClean="0"/>
              <a:pPr>
                <a:defRPr/>
              </a:pPr>
              <a:t>32</a:t>
            </a:fld>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CA" dirty="0" err="1" smtClean="0"/>
              <a:t>Reaheasal</a:t>
            </a:r>
            <a:r>
              <a:rPr lang="fr-CA" dirty="0" smtClean="0"/>
              <a:t> Hall - Interviews</a:t>
            </a:r>
            <a:endParaRPr lang="fr-CA" dirty="0"/>
          </a:p>
        </p:txBody>
      </p:sp>
      <p:pic>
        <p:nvPicPr>
          <p:cNvPr id="5" name="Nozze-di-Figaro.wmv">
            <a:hlinkClick r:id="" action="ppaction://media"/>
          </p:cNvPr>
          <p:cNvPicPr>
            <a:picLocks noGrp="1" noRot="1" noChangeAspect="1"/>
          </p:cNvPicPr>
          <p:nvPr>
            <p:ph idx="1"/>
            <a:videoFile r:link="rId1"/>
          </p:nvPr>
        </p:nvPicPr>
        <p:blipFill>
          <a:blip r:embed="rId3" cstate="print"/>
          <a:stretch>
            <a:fillRect/>
          </a:stretch>
        </p:blipFill>
        <p:spPr>
          <a:xfrm>
            <a:off x="3048000" y="2722563"/>
            <a:ext cx="3048000" cy="2286000"/>
          </a:xfrm>
        </p:spPr>
      </p:pic>
      <p:sp>
        <p:nvSpPr>
          <p:cNvPr id="4" name="Espace réservé du numéro de diapositive 3"/>
          <p:cNvSpPr>
            <a:spLocks noGrp="1"/>
          </p:cNvSpPr>
          <p:nvPr>
            <p:ph type="sldNum" sz="quarter" idx="11"/>
          </p:nvPr>
        </p:nvSpPr>
        <p:spPr>
          <a:xfrm>
            <a:off x="7010400" y="6243638"/>
            <a:ext cx="2133600" cy="457200"/>
          </a:xfrm>
          <a:prstGeom prst="rect">
            <a:avLst/>
          </a:prstGeom>
        </p:spPr>
        <p:txBody>
          <a:bodyPr/>
          <a:lstStyle/>
          <a:p>
            <a:pPr>
              <a:defRPr/>
            </a:pPr>
            <a:fld id="{4DD948F5-46D2-4670-8FD8-BFECCD5D0102}" type="slidenum">
              <a:rPr lang="en-US" smtClean="0"/>
              <a:pPr>
                <a:defRPr/>
              </a:pPr>
              <a:t>33</a:t>
            </a:fld>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CA" dirty="0" err="1" smtClean="0"/>
              <a:t>Teatres</a:t>
            </a:r>
            <a:r>
              <a:rPr lang="fr-CA" dirty="0" smtClean="0"/>
              <a:t> and </a:t>
            </a:r>
            <a:r>
              <a:rPr lang="fr-CA" dirty="0" err="1" smtClean="0"/>
              <a:t>artistic</a:t>
            </a:r>
            <a:r>
              <a:rPr lang="fr-CA" dirty="0" smtClean="0"/>
              <a:t> concert halls </a:t>
            </a:r>
            <a:r>
              <a:rPr lang="fr-CA" dirty="0" err="1" smtClean="0"/>
              <a:t>around</a:t>
            </a:r>
            <a:r>
              <a:rPr lang="fr-CA" dirty="0" smtClean="0"/>
              <a:t> the world </a:t>
            </a:r>
            <a:br>
              <a:rPr lang="fr-CA" dirty="0" smtClean="0"/>
            </a:br>
            <a:r>
              <a:rPr lang="fr-CA" sz="2400" dirty="0" err="1" smtClean="0"/>
              <a:t>History</a:t>
            </a:r>
            <a:r>
              <a:rPr lang="fr-CA" sz="2400" dirty="0" smtClean="0"/>
              <a:t>, Culture, Structure, Importance</a:t>
            </a:r>
            <a:endParaRPr lang="fr-CA" sz="2400" dirty="0"/>
          </a:p>
        </p:txBody>
      </p:sp>
      <p:pic>
        <p:nvPicPr>
          <p:cNvPr id="5" name="Teatro e il Museo Teatrale.wmv">
            <a:hlinkClick r:id="" action="ppaction://media"/>
          </p:cNvPr>
          <p:cNvPicPr>
            <a:picLocks noGrp="1" noRot="1" noChangeAspect="1"/>
          </p:cNvPicPr>
          <p:nvPr>
            <p:ph idx="1"/>
            <a:videoFile r:link="rId1"/>
          </p:nvPr>
        </p:nvPicPr>
        <p:blipFill>
          <a:blip r:embed="rId3" cstate="print"/>
          <a:stretch>
            <a:fillRect/>
          </a:stretch>
        </p:blipFill>
        <p:spPr>
          <a:xfrm>
            <a:off x="3048000" y="2722563"/>
            <a:ext cx="3048000" cy="2286000"/>
          </a:xfrm>
        </p:spPr>
      </p:pic>
      <p:sp>
        <p:nvSpPr>
          <p:cNvPr id="4" name="Espace réservé du numéro de diapositive 3"/>
          <p:cNvSpPr>
            <a:spLocks noGrp="1"/>
          </p:cNvSpPr>
          <p:nvPr>
            <p:ph type="sldNum" sz="quarter" idx="11"/>
          </p:nvPr>
        </p:nvSpPr>
        <p:spPr>
          <a:xfrm>
            <a:off x="7010400" y="6243638"/>
            <a:ext cx="2133600" cy="457200"/>
          </a:xfrm>
          <a:prstGeom prst="rect">
            <a:avLst/>
          </a:prstGeom>
        </p:spPr>
        <p:txBody>
          <a:bodyPr/>
          <a:lstStyle/>
          <a:p>
            <a:pPr>
              <a:defRPr/>
            </a:pPr>
            <a:fld id="{837F066A-6C7E-4F0A-8083-B70FC4FDA72B}" type="slidenum">
              <a:rPr lang="en-US" smtClean="0"/>
              <a:pPr>
                <a:defRPr/>
              </a:pPr>
              <a:t>34</a:t>
            </a:fld>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p:txBody>
          <a:bodyPr/>
          <a:lstStyle/>
          <a:p>
            <a:pPr eaLnBrk="1" hangingPunct="1">
              <a:defRPr/>
            </a:pPr>
            <a:r>
              <a:rPr lang="fr-CA" dirty="0" smtClean="0"/>
              <a:t>1813 - 2013 (</a:t>
            </a:r>
            <a:r>
              <a:rPr lang="fr-CA" dirty="0" err="1" smtClean="0"/>
              <a:t>Birth</a:t>
            </a:r>
            <a:r>
              <a:rPr lang="fr-CA" dirty="0" smtClean="0"/>
              <a:t> </a:t>
            </a:r>
            <a:r>
              <a:rPr lang="fr-CA" dirty="0" err="1" smtClean="0"/>
              <a:t>Bicentennial</a:t>
            </a:r>
            <a:r>
              <a:rPr lang="fr-CA" dirty="0" smtClean="0"/>
              <a:t>)</a:t>
            </a:r>
          </a:p>
        </p:txBody>
      </p:sp>
      <p:sp>
        <p:nvSpPr>
          <p:cNvPr id="7" name="Espace réservé du texte 6"/>
          <p:cNvSpPr>
            <a:spLocks noGrp="1"/>
          </p:cNvSpPr>
          <p:nvPr>
            <p:ph type="body" idx="1"/>
          </p:nvPr>
        </p:nvSpPr>
        <p:spPr/>
        <p:txBody>
          <a:bodyPr/>
          <a:lstStyle/>
          <a:p>
            <a:pPr>
              <a:defRPr/>
            </a:pPr>
            <a:r>
              <a:rPr lang="fr-CA" dirty="0" smtClean="0"/>
              <a:t>Giuseppe Verdi</a:t>
            </a:r>
            <a:endParaRPr lang="fr-CA" dirty="0"/>
          </a:p>
        </p:txBody>
      </p:sp>
      <p:pic>
        <p:nvPicPr>
          <p:cNvPr id="35844" name="Picture 6" descr="http://t0.gstatic.com/images?q=tbn:ANd9GcTmzC5yo-do_mLssuDePI99nunul_FigaKtTVWplD2CsmWEerkG"/>
          <p:cNvPicPr>
            <a:picLocks noGrp="1" noChangeAspect="1" noChangeArrowheads="1"/>
          </p:cNvPicPr>
          <p:nvPr>
            <p:ph sz="half" idx="2"/>
          </p:nvPr>
        </p:nvPicPr>
        <p:blipFill>
          <a:blip r:embed="rId2" cstate="print"/>
          <a:stretch>
            <a:fillRect/>
          </a:stretch>
        </p:blipFill>
        <p:spPr>
          <a:xfrm>
            <a:off x="1048544" y="3350419"/>
            <a:ext cx="2857500" cy="1600200"/>
          </a:xfrm>
          <a:noFill/>
        </p:spPr>
      </p:pic>
      <p:sp>
        <p:nvSpPr>
          <p:cNvPr id="8" name="Espace réservé du texte 7"/>
          <p:cNvSpPr>
            <a:spLocks noGrp="1"/>
          </p:cNvSpPr>
          <p:nvPr>
            <p:ph type="body" sz="quarter" idx="3"/>
          </p:nvPr>
        </p:nvSpPr>
        <p:spPr/>
        <p:txBody>
          <a:bodyPr/>
          <a:lstStyle/>
          <a:p>
            <a:pPr>
              <a:defRPr/>
            </a:pPr>
            <a:r>
              <a:rPr lang="fr-CA" dirty="0" err="1" smtClean="0"/>
              <a:t>History</a:t>
            </a:r>
            <a:r>
              <a:rPr lang="fr-CA" dirty="0" smtClean="0"/>
              <a:t> …</a:t>
            </a:r>
            <a:endParaRPr lang="fr-CA" dirty="0"/>
          </a:p>
        </p:txBody>
      </p:sp>
      <p:sp>
        <p:nvSpPr>
          <p:cNvPr id="9" name="Espace réservé du contenu 8"/>
          <p:cNvSpPr>
            <a:spLocks noGrp="1"/>
          </p:cNvSpPr>
          <p:nvPr>
            <p:ph sz="quarter" idx="4"/>
          </p:nvPr>
        </p:nvSpPr>
        <p:spPr/>
        <p:txBody>
          <a:bodyPr/>
          <a:lstStyle/>
          <a:p>
            <a:pPr>
              <a:buFont typeface="Wingdings" pitchFamily="2" charset="2"/>
              <a:buNone/>
              <a:defRPr/>
            </a:pPr>
            <a:r>
              <a:rPr lang="fr-CA" dirty="0" smtClean="0"/>
              <a:t>	</a:t>
            </a:r>
          </a:p>
          <a:p>
            <a:pPr>
              <a:buFont typeface="Wingdings" pitchFamily="2" charset="2"/>
              <a:buNone/>
              <a:defRPr/>
            </a:pPr>
            <a:r>
              <a:rPr lang="fr-CA" dirty="0" err="1" smtClean="0"/>
              <a:t>Viva</a:t>
            </a:r>
            <a:r>
              <a:rPr lang="fr-CA" dirty="0" smtClean="0"/>
              <a:t> V.E.R.D.I = </a:t>
            </a:r>
          </a:p>
          <a:p>
            <a:pPr>
              <a:buFont typeface="Wingdings" pitchFamily="2" charset="2"/>
              <a:buNone/>
              <a:defRPr/>
            </a:pPr>
            <a:endParaRPr lang="fr-CA" dirty="0" smtClean="0"/>
          </a:p>
          <a:p>
            <a:pPr>
              <a:buFont typeface="Wingdings" pitchFamily="2" charset="2"/>
              <a:buNone/>
              <a:defRPr/>
            </a:pPr>
            <a:r>
              <a:rPr lang="fr-CA" dirty="0" err="1" smtClean="0"/>
              <a:t>Viva</a:t>
            </a:r>
            <a:r>
              <a:rPr lang="fr-CA" dirty="0" smtClean="0"/>
              <a:t> Vittorio </a:t>
            </a:r>
            <a:r>
              <a:rPr lang="fr-CA" dirty="0" err="1" smtClean="0"/>
              <a:t>Emmanuele</a:t>
            </a:r>
            <a:r>
              <a:rPr lang="fr-CA" dirty="0" smtClean="0"/>
              <a:t> </a:t>
            </a:r>
            <a:r>
              <a:rPr lang="fr-CA" dirty="0" err="1" smtClean="0"/>
              <a:t>Re</a:t>
            </a:r>
            <a:r>
              <a:rPr lang="fr-CA" dirty="0" smtClean="0"/>
              <a:t> d’</a:t>
            </a:r>
            <a:r>
              <a:rPr lang="fr-CA" dirty="0" err="1" smtClean="0"/>
              <a:t>Italia</a:t>
            </a:r>
            <a:endParaRPr lang="fr-CA" dirty="0" smtClean="0"/>
          </a:p>
          <a:p>
            <a:pPr>
              <a:buFont typeface="Wingdings" pitchFamily="2" charset="2"/>
              <a:buNone/>
              <a:defRPr/>
            </a:pPr>
            <a:endParaRPr lang="fr-CA" dirty="0" smtClean="0"/>
          </a:p>
          <a:p>
            <a:pPr>
              <a:buFont typeface="Wingdings" pitchFamily="2" charset="2"/>
              <a:buNone/>
              <a:defRPr/>
            </a:pPr>
            <a:r>
              <a:rPr lang="fr-CA" dirty="0" smtClean="0"/>
              <a:t>…Va </a:t>
            </a:r>
            <a:r>
              <a:rPr lang="fr-CA" dirty="0" err="1" smtClean="0"/>
              <a:t>pensiero</a:t>
            </a:r>
            <a:r>
              <a:rPr lang="fr-CA" dirty="0" smtClean="0"/>
              <a:t>…exodes, </a:t>
            </a:r>
            <a:r>
              <a:rPr lang="fr-CA" dirty="0" err="1" smtClean="0"/>
              <a:t>Today</a:t>
            </a:r>
            <a:r>
              <a:rPr lang="fr-CA" dirty="0" smtClean="0"/>
              <a:t>…</a:t>
            </a:r>
            <a:endParaRPr lang="fr-CA" dirty="0"/>
          </a:p>
        </p:txBody>
      </p:sp>
      <p:sp>
        <p:nvSpPr>
          <p:cNvPr id="5" name="Espace réservé du numéro de diapositive 4"/>
          <p:cNvSpPr>
            <a:spLocks noGrp="1"/>
          </p:cNvSpPr>
          <p:nvPr>
            <p:ph type="sldNum" sz="quarter" idx="11"/>
          </p:nvPr>
        </p:nvSpPr>
        <p:spPr>
          <a:xfrm>
            <a:off x="7010400" y="6243638"/>
            <a:ext cx="2133600" cy="457200"/>
          </a:xfrm>
          <a:prstGeom prst="rect">
            <a:avLst/>
          </a:prstGeom>
        </p:spPr>
        <p:txBody>
          <a:bodyPr/>
          <a:lstStyle/>
          <a:p>
            <a:pPr>
              <a:defRPr/>
            </a:pPr>
            <a:fld id="{DF1D0395-6D9D-402C-8374-C2A9A3430306}" type="slidenum">
              <a:rPr lang="en-US"/>
              <a:pPr>
                <a:defRPr/>
              </a:pPr>
              <a:t>35</a:t>
            </a:fld>
            <a:endParaRPr lang="en-US"/>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pPr>
              <a:defRPr/>
            </a:pPr>
            <a:r>
              <a:rPr lang="fr-CA" dirty="0" err="1" smtClean="0"/>
              <a:t>From</a:t>
            </a:r>
            <a:r>
              <a:rPr lang="fr-CA" dirty="0" smtClean="0"/>
              <a:t> </a:t>
            </a:r>
            <a:r>
              <a:rPr lang="fr-CA" dirty="0" err="1" smtClean="0"/>
              <a:t>Opera</a:t>
            </a:r>
            <a:r>
              <a:rPr lang="fr-CA" dirty="0" smtClean="0"/>
              <a:t> to:</a:t>
            </a:r>
            <a:endParaRPr lang="fr-CA" dirty="0"/>
          </a:p>
        </p:txBody>
      </p:sp>
      <p:pic>
        <p:nvPicPr>
          <p:cNvPr id="37891" name="Espace réservé du contenu 4" descr="Opera and Beyond.jpeg"/>
          <p:cNvPicPr>
            <a:picLocks noGrp="1" noChangeAspect="1"/>
          </p:cNvPicPr>
          <p:nvPr>
            <p:ph idx="1"/>
          </p:nvPr>
        </p:nvPicPr>
        <p:blipFill>
          <a:blip r:embed="rId2" cstate="print"/>
          <a:stretch>
            <a:fillRect/>
          </a:stretch>
        </p:blipFill>
        <p:spPr>
          <a:xfrm>
            <a:off x="3974692" y="273050"/>
            <a:ext cx="4312466" cy="5853113"/>
          </a:xfrm>
        </p:spPr>
      </p:pic>
      <p:sp>
        <p:nvSpPr>
          <p:cNvPr id="6" name="Espace réservé du texte 5"/>
          <p:cNvSpPr>
            <a:spLocks noGrp="1"/>
          </p:cNvSpPr>
          <p:nvPr>
            <p:ph type="body" sz="half" idx="2"/>
          </p:nvPr>
        </p:nvSpPr>
        <p:spPr/>
        <p:txBody>
          <a:bodyPr/>
          <a:lstStyle/>
          <a:p>
            <a:pPr>
              <a:defRPr/>
            </a:pPr>
            <a:endParaRPr lang="fr-CA" dirty="0" smtClean="0"/>
          </a:p>
          <a:p>
            <a:pPr>
              <a:defRPr/>
            </a:pPr>
            <a:r>
              <a:rPr lang="fr-CA" dirty="0" err="1" smtClean="0"/>
              <a:t>Movies</a:t>
            </a:r>
            <a:endParaRPr lang="fr-CA" dirty="0" smtClean="0"/>
          </a:p>
          <a:p>
            <a:pPr>
              <a:defRPr/>
            </a:pPr>
            <a:endParaRPr lang="fr-CA" dirty="0" smtClean="0"/>
          </a:p>
          <a:p>
            <a:pPr>
              <a:defRPr/>
            </a:pPr>
            <a:r>
              <a:rPr lang="fr-CA" dirty="0" smtClean="0"/>
              <a:t>Visual arts</a:t>
            </a:r>
          </a:p>
          <a:p>
            <a:pPr>
              <a:defRPr/>
            </a:pPr>
            <a:endParaRPr lang="fr-CA" dirty="0" smtClean="0"/>
          </a:p>
          <a:p>
            <a:pPr>
              <a:defRPr/>
            </a:pPr>
            <a:r>
              <a:rPr lang="fr-CA" dirty="0" err="1" smtClean="0"/>
              <a:t>Literature</a:t>
            </a:r>
            <a:endParaRPr lang="fr-CA" dirty="0" smtClean="0"/>
          </a:p>
          <a:p>
            <a:pPr>
              <a:defRPr/>
            </a:pPr>
            <a:endParaRPr lang="fr-CA" dirty="0" smtClean="0"/>
          </a:p>
          <a:p>
            <a:pPr>
              <a:defRPr/>
            </a:pPr>
            <a:r>
              <a:rPr lang="fr-CA" dirty="0" smtClean="0"/>
              <a:t>Drama</a:t>
            </a:r>
          </a:p>
          <a:p>
            <a:pPr>
              <a:defRPr/>
            </a:pPr>
            <a:endParaRPr lang="fr-CA" dirty="0" smtClean="0"/>
          </a:p>
          <a:p>
            <a:pPr>
              <a:defRPr/>
            </a:pPr>
            <a:r>
              <a:rPr lang="fr-CA" dirty="0" err="1" smtClean="0"/>
              <a:t>Musicals</a:t>
            </a:r>
            <a:endParaRPr lang="fr-CA" dirty="0" smtClean="0"/>
          </a:p>
          <a:p>
            <a:pPr>
              <a:defRPr/>
            </a:pPr>
            <a:endParaRPr lang="fr-CA" dirty="0" smtClean="0"/>
          </a:p>
          <a:p>
            <a:pPr>
              <a:defRPr/>
            </a:pPr>
            <a:r>
              <a:rPr lang="fr-CA" dirty="0" err="1" smtClean="0"/>
              <a:t>Circus</a:t>
            </a:r>
            <a:endParaRPr lang="fr-CA" dirty="0" smtClean="0"/>
          </a:p>
          <a:p>
            <a:pPr>
              <a:defRPr/>
            </a:pPr>
            <a:endParaRPr lang="fr-CA" dirty="0" smtClean="0"/>
          </a:p>
          <a:p>
            <a:pPr>
              <a:defRPr/>
            </a:pPr>
            <a:r>
              <a:rPr lang="fr-CA" dirty="0" smtClean="0"/>
              <a:t>… Reality?</a:t>
            </a:r>
          </a:p>
          <a:p>
            <a:pPr>
              <a:defRPr/>
            </a:pPr>
            <a:endParaRPr lang="fr-CA" dirty="0" smtClean="0"/>
          </a:p>
          <a:p>
            <a:pPr>
              <a:defRPr/>
            </a:pPr>
            <a:endParaRPr lang="fr-CA" dirty="0" smtClean="0"/>
          </a:p>
          <a:p>
            <a:pPr>
              <a:defRPr/>
            </a:pPr>
            <a:endParaRPr lang="fr-CA" dirty="0" smtClean="0"/>
          </a:p>
          <a:p>
            <a:pPr>
              <a:defRPr/>
            </a:pPr>
            <a:endParaRPr lang="fr-CA" dirty="0"/>
          </a:p>
        </p:txBody>
      </p:sp>
      <p:sp>
        <p:nvSpPr>
          <p:cNvPr id="4" name="Espace réservé du numéro de diapositive 3"/>
          <p:cNvSpPr>
            <a:spLocks noGrp="1"/>
          </p:cNvSpPr>
          <p:nvPr>
            <p:ph type="sldNum" sz="quarter" idx="11"/>
          </p:nvPr>
        </p:nvSpPr>
        <p:spPr>
          <a:xfrm>
            <a:off x="7010400" y="6243638"/>
            <a:ext cx="2133600" cy="457200"/>
          </a:xfrm>
          <a:prstGeom prst="rect">
            <a:avLst/>
          </a:prstGeom>
        </p:spPr>
        <p:txBody>
          <a:bodyPr/>
          <a:lstStyle/>
          <a:p>
            <a:pPr>
              <a:defRPr/>
            </a:pPr>
            <a:fld id="{9A370E64-9D73-4200-B577-5CE50F47F341}" type="slidenum">
              <a:rPr lang="en-US" smtClean="0"/>
              <a:pPr>
                <a:defRPr/>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457200" y="273050"/>
            <a:ext cx="3008313" cy="1936750"/>
          </a:xfrm>
        </p:spPr>
        <p:txBody>
          <a:bodyPr/>
          <a:lstStyle/>
          <a:p>
            <a:pPr>
              <a:defRPr/>
            </a:pPr>
            <a:r>
              <a:rPr lang="fr-CA" sz="1400" dirty="0" smtClean="0"/>
              <a:t>Cultural Class </a:t>
            </a:r>
            <a:r>
              <a:rPr lang="fr-CA" sz="1400" dirty="0" err="1" smtClean="0"/>
              <a:t>Travels</a:t>
            </a:r>
            <a:r>
              <a:rPr lang="fr-CA" sz="1400" dirty="0" smtClean="0"/>
              <a:t> </a:t>
            </a:r>
            <a:r>
              <a:rPr lang="fr-CA" sz="1400" dirty="0" err="1" smtClean="0"/>
              <a:t>with</a:t>
            </a:r>
            <a:r>
              <a:rPr lang="fr-CA" sz="1400" dirty="0" smtClean="0"/>
              <a:t> </a:t>
            </a:r>
            <a:r>
              <a:rPr lang="fr-CA" sz="1400" dirty="0" err="1" smtClean="0"/>
              <a:t>opera</a:t>
            </a:r>
            <a:r>
              <a:rPr lang="fr-CA" sz="1400" dirty="0" smtClean="0"/>
              <a:t> : </a:t>
            </a:r>
            <a:r>
              <a:rPr lang="fr-CA" sz="1400" dirty="0" err="1" smtClean="0"/>
              <a:t>from</a:t>
            </a:r>
            <a:r>
              <a:rPr lang="fr-CA" sz="1400" dirty="0" smtClean="0"/>
              <a:t> </a:t>
            </a:r>
            <a:r>
              <a:rPr lang="fr-CA" sz="1400" dirty="0" err="1" smtClean="0"/>
              <a:t>Italy</a:t>
            </a:r>
            <a:r>
              <a:rPr lang="fr-CA" sz="1400" dirty="0" smtClean="0"/>
              <a:t> to </a:t>
            </a:r>
            <a:r>
              <a:rPr lang="fr-CA" sz="1400" dirty="0" err="1" smtClean="0"/>
              <a:t>Japan</a:t>
            </a:r>
            <a:r>
              <a:rPr lang="fr-CA" sz="1400" dirty="0" smtClean="0"/>
              <a:t> (Puccini), </a:t>
            </a:r>
            <a:r>
              <a:rPr lang="fr-CA" sz="1400" dirty="0" err="1" smtClean="0"/>
              <a:t>Madama</a:t>
            </a:r>
            <a:r>
              <a:rPr lang="fr-CA" sz="1400" dirty="0" smtClean="0"/>
              <a:t> </a:t>
            </a:r>
            <a:r>
              <a:rPr lang="fr-CA" sz="1400" dirty="0" err="1" smtClean="0"/>
              <a:t>Butterfly</a:t>
            </a:r>
            <a:r>
              <a:rPr lang="fr-CA" sz="1400" dirty="0" smtClean="0"/>
              <a:t>/ to France (Berlioz, Offenbach) to  Germany and IL classes in Canada…</a:t>
            </a:r>
            <a:endParaRPr lang="fr-CA" sz="1400" dirty="0"/>
          </a:p>
        </p:txBody>
      </p:sp>
      <p:pic>
        <p:nvPicPr>
          <p:cNvPr id="38915" name="Espace réservé du contenu 4" descr="Madama Butterfly.jpeg"/>
          <p:cNvPicPr>
            <a:picLocks noGrp="1" noChangeAspect="1"/>
          </p:cNvPicPr>
          <p:nvPr>
            <p:ph idx="1"/>
          </p:nvPr>
        </p:nvPicPr>
        <p:blipFill>
          <a:blip r:embed="rId2" cstate="print"/>
          <a:srcRect/>
          <a:stretch>
            <a:fillRect/>
          </a:stretch>
        </p:blipFill>
        <p:spPr>
          <a:xfrm rot="20277996">
            <a:off x="4313238" y="747713"/>
            <a:ext cx="3241675" cy="4530725"/>
          </a:xfrm>
        </p:spPr>
      </p:pic>
      <p:sp>
        <p:nvSpPr>
          <p:cNvPr id="6" name="Espace réservé du texte 5"/>
          <p:cNvSpPr>
            <a:spLocks noGrp="1"/>
          </p:cNvSpPr>
          <p:nvPr>
            <p:ph type="body" sz="half" idx="2"/>
          </p:nvPr>
        </p:nvSpPr>
        <p:spPr>
          <a:xfrm>
            <a:off x="457200" y="2209800"/>
            <a:ext cx="3008313" cy="3916363"/>
          </a:xfrm>
        </p:spPr>
        <p:txBody>
          <a:bodyPr/>
          <a:lstStyle/>
          <a:p>
            <a:pPr>
              <a:defRPr/>
            </a:pPr>
            <a:endParaRPr lang="fr-CA" dirty="0" smtClean="0"/>
          </a:p>
          <a:p>
            <a:pPr>
              <a:defRPr/>
            </a:pPr>
            <a:endParaRPr lang="fr-CA" dirty="0" smtClean="0"/>
          </a:p>
          <a:p>
            <a:pPr>
              <a:defRPr/>
            </a:pPr>
            <a:r>
              <a:rPr lang="fr-CA" dirty="0" smtClean="0"/>
              <a:t>Analyses of : </a:t>
            </a:r>
          </a:p>
          <a:p>
            <a:pPr>
              <a:defRPr/>
            </a:pPr>
            <a:endParaRPr lang="fr-CA" dirty="0" smtClean="0"/>
          </a:p>
          <a:p>
            <a:pPr>
              <a:defRPr/>
            </a:pPr>
            <a:r>
              <a:rPr lang="fr-CA" dirty="0" err="1" smtClean="0"/>
              <a:t>Fashion</a:t>
            </a:r>
            <a:r>
              <a:rPr lang="fr-CA" dirty="0" smtClean="0"/>
              <a:t>, Tradition, Casting, </a:t>
            </a:r>
            <a:r>
              <a:rPr lang="fr-CA" dirty="0" err="1" smtClean="0"/>
              <a:t>Decors</a:t>
            </a:r>
            <a:endParaRPr lang="fr-CA" dirty="0" smtClean="0"/>
          </a:p>
          <a:p>
            <a:pPr>
              <a:defRPr/>
            </a:pPr>
            <a:endParaRPr lang="fr-CA" dirty="0" smtClean="0"/>
          </a:p>
          <a:p>
            <a:pPr>
              <a:defRPr/>
            </a:pPr>
            <a:r>
              <a:rPr lang="fr-CA" dirty="0" err="1" smtClean="0"/>
              <a:t>Historical</a:t>
            </a:r>
            <a:r>
              <a:rPr lang="fr-CA" dirty="0" smtClean="0"/>
              <a:t> </a:t>
            </a:r>
            <a:r>
              <a:rPr lang="fr-CA" dirty="0" err="1" smtClean="0"/>
              <a:t>anniversaries</a:t>
            </a:r>
            <a:r>
              <a:rPr lang="fr-CA" dirty="0" smtClean="0"/>
              <a:t>/ </a:t>
            </a:r>
            <a:r>
              <a:rPr lang="fr-CA" dirty="0" err="1" smtClean="0"/>
              <a:t>Commemoration</a:t>
            </a:r>
            <a:r>
              <a:rPr lang="fr-CA" dirty="0" smtClean="0"/>
              <a:t> of </a:t>
            </a:r>
            <a:r>
              <a:rPr lang="fr-CA" dirty="0" err="1" smtClean="0"/>
              <a:t>events</a:t>
            </a:r>
            <a:endParaRPr lang="fr-CA" dirty="0" smtClean="0"/>
          </a:p>
          <a:p>
            <a:pPr>
              <a:defRPr/>
            </a:pPr>
            <a:endParaRPr lang="fr-CA" dirty="0" smtClean="0"/>
          </a:p>
          <a:p>
            <a:pPr>
              <a:defRPr/>
            </a:pPr>
            <a:r>
              <a:rPr lang="fr-CA" dirty="0" err="1" smtClean="0"/>
              <a:t>Comparing</a:t>
            </a:r>
            <a:r>
              <a:rPr lang="fr-CA" dirty="0" smtClean="0"/>
              <a:t> use of </a:t>
            </a:r>
            <a:r>
              <a:rPr lang="fr-CA" dirty="0" err="1" smtClean="0"/>
              <a:t>terminology</a:t>
            </a:r>
            <a:r>
              <a:rPr lang="fr-CA" dirty="0" smtClean="0"/>
              <a:t> in music and in </a:t>
            </a:r>
            <a:r>
              <a:rPr lang="fr-CA" dirty="0" err="1" smtClean="0"/>
              <a:t>dictionaries</a:t>
            </a:r>
            <a:r>
              <a:rPr lang="fr-CA" dirty="0" smtClean="0"/>
              <a:t> (Barcarolle – s -)</a:t>
            </a:r>
          </a:p>
          <a:p>
            <a:pPr>
              <a:defRPr/>
            </a:pPr>
            <a:endParaRPr lang="fr-CA" dirty="0" smtClean="0"/>
          </a:p>
          <a:p>
            <a:pPr>
              <a:defRPr/>
            </a:pPr>
            <a:endParaRPr lang="fr-CA" dirty="0" smtClean="0"/>
          </a:p>
          <a:p>
            <a:pPr>
              <a:defRPr/>
            </a:pPr>
            <a:endParaRPr lang="fr-CA" dirty="0" smtClean="0"/>
          </a:p>
          <a:p>
            <a:pPr>
              <a:defRPr/>
            </a:pPr>
            <a:endParaRPr lang="fr-CA" dirty="0"/>
          </a:p>
        </p:txBody>
      </p:sp>
      <p:sp>
        <p:nvSpPr>
          <p:cNvPr id="4" name="Espace réservé du numéro de diapositive 3"/>
          <p:cNvSpPr>
            <a:spLocks noGrp="1"/>
          </p:cNvSpPr>
          <p:nvPr>
            <p:ph type="sldNum" sz="quarter" idx="11"/>
          </p:nvPr>
        </p:nvSpPr>
        <p:spPr>
          <a:xfrm>
            <a:off x="7010400" y="6243638"/>
            <a:ext cx="2133600" cy="457200"/>
          </a:xfrm>
          <a:prstGeom prst="rect">
            <a:avLst/>
          </a:prstGeom>
        </p:spPr>
        <p:txBody>
          <a:bodyPr/>
          <a:lstStyle/>
          <a:p>
            <a:pPr>
              <a:defRPr/>
            </a:pPr>
            <a:fld id="{A22B912E-AEFD-4ED9-ADDC-F0394BF1FCA8}" type="slidenum">
              <a:rPr lang="en-US" smtClean="0"/>
              <a:pPr>
                <a:defRPr/>
              </a:pPr>
              <a:t>37</a:t>
            </a:fld>
            <a:endParaRPr lang="en-US"/>
          </a:p>
        </p:txBody>
      </p:sp>
      <p:pic>
        <p:nvPicPr>
          <p:cNvPr id="38918" name="Espace réservé du contenu 4" descr="Verdi 2001.jpeg"/>
          <p:cNvPicPr>
            <a:picLocks noGrp="1" noChangeAspect="1"/>
          </p:cNvPicPr>
          <p:nvPr>
            <p:ph sz="quarter" idx="4294967295"/>
          </p:nvPr>
        </p:nvPicPr>
        <p:blipFill>
          <a:blip r:embed="rId3" cstate="print"/>
          <a:srcRect/>
          <a:stretch>
            <a:fillRect/>
          </a:stretch>
        </p:blipFill>
        <p:spPr>
          <a:xfrm rot="1181551">
            <a:off x="6175375" y="1831975"/>
            <a:ext cx="2968625" cy="3962400"/>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CA" sz="4800" dirty="0" smtClean="0"/>
              <a:t>Clichés</a:t>
            </a:r>
            <a:endParaRPr lang="en-CA" sz="4800" dirty="0"/>
          </a:p>
        </p:txBody>
      </p:sp>
      <p:pic>
        <p:nvPicPr>
          <p:cNvPr id="39941" name="Picture 2" descr="\\uottawa.o.univ\homes\L\lambrosi\Mes Documents\My Pictures\Laura simboli italiani 2012.jpeg"/>
          <p:cNvPicPr>
            <a:picLocks noGrp="1" noChangeAspect="1" noChangeArrowheads="1"/>
          </p:cNvPicPr>
          <p:nvPr>
            <p:ph idx="1"/>
          </p:nvPr>
        </p:nvPicPr>
        <p:blipFill>
          <a:blip r:embed="rId2" cstate="print"/>
          <a:stretch>
            <a:fillRect/>
          </a:stretch>
        </p:blipFill>
        <p:spPr>
          <a:xfrm>
            <a:off x="3936008" y="273050"/>
            <a:ext cx="4389834" cy="5853113"/>
          </a:xfrm>
          <a:noFill/>
        </p:spPr>
      </p:pic>
      <p:sp>
        <p:nvSpPr>
          <p:cNvPr id="4" name="Espace réservé du texte 3"/>
          <p:cNvSpPr>
            <a:spLocks noGrp="1"/>
          </p:cNvSpPr>
          <p:nvPr>
            <p:ph type="body" sz="half" idx="2"/>
          </p:nvPr>
        </p:nvSpPr>
        <p:spPr/>
        <p:txBody>
          <a:bodyPr/>
          <a:lstStyle/>
          <a:p>
            <a:pPr>
              <a:defRPr/>
            </a:pPr>
            <a:endParaRPr lang="fr-CA" sz="3200" dirty="0" smtClean="0"/>
          </a:p>
          <a:p>
            <a:pPr>
              <a:defRPr/>
            </a:pPr>
            <a:r>
              <a:rPr lang="fr-CA" sz="3200" dirty="0" err="1" smtClean="0"/>
              <a:t>Determining</a:t>
            </a:r>
            <a:r>
              <a:rPr lang="fr-CA" sz="3200" dirty="0" smtClean="0"/>
              <a:t> </a:t>
            </a:r>
            <a:r>
              <a:rPr lang="fr-CA" sz="3200" dirty="0" err="1" smtClean="0"/>
              <a:t>which</a:t>
            </a:r>
            <a:r>
              <a:rPr lang="fr-CA" sz="3200" dirty="0" smtClean="0"/>
              <a:t> </a:t>
            </a:r>
            <a:r>
              <a:rPr lang="fr-CA" sz="3200" dirty="0" err="1" smtClean="0"/>
              <a:t>approach</a:t>
            </a:r>
            <a:r>
              <a:rPr lang="fr-CA" sz="3200" dirty="0" smtClean="0"/>
              <a:t> </a:t>
            </a:r>
            <a:r>
              <a:rPr lang="fr-CA" sz="3200" dirty="0" err="1" smtClean="0"/>
              <a:t>would</a:t>
            </a:r>
            <a:r>
              <a:rPr lang="fr-CA" sz="3200" dirty="0" smtClean="0"/>
              <a:t> best </a:t>
            </a:r>
            <a:r>
              <a:rPr lang="fr-CA" sz="3200" dirty="0" err="1" smtClean="0"/>
              <a:t>explain</a:t>
            </a:r>
            <a:r>
              <a:rPr lang="fr-CA" sz="3200" dirty="0" smtClean="0"/>
              <a:t> a </a:t>
            </a:r>
            <a:r>
              <a:rPr lang="fr-CA" sz="3200" dirty="0" err="1" smtClean="0"/>
              <a:t>picture</a:t>
            </a:r>
            <a:endParaRPr lang="en-CA" sz="3200" dirty="0"/>
          </a:p>
        </p:txBody>
      </p:sp>
      <p:sp>
        <p:nvSpPr>
          <p:cNvPr id="5" name="Espace réservé du numéro de diapositive 4"/>
          <p:cNvSpPr>
            <a:spLocks noGrp="1"/>
          </p:cNvSpPr>
          <p:nvPr>
            <p:ph type="sldNum" sz="quarter" idx="11"/>
          </p:nvPr>
        </p:nvSpPr>
        <p:spPr>
          <a:xfrm>
            <a:off x="7010400" y="6243638"/>
            <a:ext cx="2133600" cy="457200"/>
          </a:xfrm>
          <a:prstGeom prst="rect">
            <a:avLst/>
          </a:prstGeom>
        </p:spPr>
        <p:txBody>
          <a:bodyPr/>
          <a:lstStyle/>
          <a:p>
            <a:pPr>
              <a:defRPr/>
            </a:pPr>
            <a:fld id="{19A235B3-0C95-41F4-A337-30398F8D0D1A}" type="slidenum">
              <a:rPr lang="en-US" smtClean="0"/>
              <a:pPr>
                <a:defRPr/>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229600" cy="1474787"/>
          </a:xfrm>
        </p:spPr>
        <p:txBody>
          <a:bodyPr/>
          <a:lstStyle/>
          <a:p>
            <a:pPr>
              <a:defRPr/>
            </a:pPr>
            <a:r>
              <a:rPr lang="fr-CA" dirty="0" err="1" smtClean="0"/>
              <a:t>From</a:t>
            </a:r>
            <a:r>
              <a:rPr lang="fr-CA" dirty="0" smtClean="0"/>
              <a:t> </a:t>
            </a:r>
            <a:r>
              <a:rPr lang="fr-CA" dirty="0" err="1" smtClean="0"/>
              <a:t>Opera</a:t>
            </a:r>
            <a:r>
              <a:rPr lang="fr-CA" dirty="0" smtClean="0"/>
              <a:t> to </a:t>
            </a:r>
            <a:r>
              <a:rPr lang="fr-CA" dirty="0" err="1" smtClean="0"/>
              <a:t>other</a:t>
            </a:r>
            <a:r>
              <a:rPr lang="fr-CA" dirty="0" smtClean="0"/>
              <a:t> </a:t>
            </a:r>
            <a:r>
              <a:rPr lang="fr-CA" dirty="0" err="1" smtClean="0"/>
              <a:t>interpretations</a:t>
            </a:r>
            <a:r>
              <a:rPr lang="fr-CA" dirty="0" smtClean="0"/>
              <a:t>:</a:t>
            </a:r>
            <a:br>
              <a:rPr lang="fr-CA" dirty="0" smtClean="0"/>
            </a:br>
            <a:r>
              <a:rPr lang="fr-CA" sz="1600" dirty="0" smtClean="0"/>
              <a:t>King </a:t>
            </a:r>
            <a:r>
              <a:rPr lang="fr-CA" sz="1600" dirty="0" err="1" smtClean="0"/>
              <a:t>Singers</a:t>
            </a:r>
            <a:r>
              <a:rPr lang="fr-CA" sz="1600" dirty="0" smtClean="0"/>
              <a:t> – and more Rossini – </a:t>
            </a:r>
            <a:r>
              <a:rPr lang="fr-CA" sz="1600" dirty="0" err="1" smtClean="0"/>
              <a:t>Waht</a:t>
            </a:r>
            <a:r>
              <a:rPr lang="fr-CA" sz="1600" dirty="0" smtClean="0"/>
              <a:t> </a:t>
            </a:r>
            <a:r>
              <a:rPr lang="fr-CA" sz="1600" dirty="0" err="1" smtClean="0"/>
              <a:t>is</a:t>
            </a:r>
            <a:r>
              <a:rPr lang="fr-CA" sz="1600" dirty="0" smtClean="0"/>
              <a:t> on </a:t>
            </a:r>
            <a:r>
              <a:rPr lang="fr-CA" sz="1600" dirty="0" err="1" smtClean="0"/>
              <a:t>Youtube</a:t>
            </a:r>
            <a:r>
              <a:rPr lang="fr-CA" sz="1600" dirty="0" smtClean="0"/>
              <a:t>?</a:t>
            </a:r>
            <a:endParaRPr lang="fr-CA" sz="1600" dirty="0"/>
          </a:p>
        </p:txBody>
      </p:sp>
      <p:pic>
        <p:nvPicPr>
          <p:cNvPr id="5" name="King's Singers - Barber of Seville Overture - .wmv">
            <a:hlinkClick r:id="" action="ppaction://media"/>
          </p:cNvPr>
          <p:cNvPicPr>
            <a:picLocks noGrp="1" noChangeAspect="1"/>
          </p:cNvPicPr>
          <p:nvPr>
            <p:ph idx="1"/>
            <a:videoFile r:link="rId1"/>
            <p:extLst/>
          </p:nvPr>
        </p:nvPicPr>
        <p:blipFill>
          <a:blip r:embed="rId3" cstate="print"/>
          <a:stretch>
            <a:fillRect/>
          </a:stretch>
        </p:blipFill>
        <p:spPr>
          <a:xfrm>
            <a:off x="2971800" y="2286000"/>
            <a:ext cx="3048000" cy="2286000"/>
          </a:xfrm>
        </p:spPr>
      </p:pic>
      <p:sp>
        <p:nvSpPr>
          <p:cNvPr id="4" name="Espace réservé du numéro de diapositive 3"/>
          <p:cNvSpPr>
            <a:spLocks noGrp="1"/>
          </p:cNvSpPr>
          <p:nvPr>
            <p:ph type="sldNum" sz="quarter" idx="4294967295"/>
          </p:nvPr>
        </p:nvSpPr>
        <p:spPr>
          <a:xfrm>
            <a:off x="7010400" y="6243638"/>
            <a:ext cx="2133600" cy="457200"/>
          </a:xfrm>
          <a:prstGeom prst="rect">
            <a:avLst/>
          </a:prstGeom>
        </p:spPr>
        <p:txBody>
          <a:bodyPr/>
          <a:lstStyle/>
          <a:p>
            <a:pPr>
              <a:defRPr/>
            </a:pPr>
            <a:fld id="{0E069B42-77AE-4938-81BB-C8CBB4073E5C}" type="slidenum">
              <a:rPr lang="en-US" smtClean="0"/>
              <a:pPr>
                <a:defRPr/>
              </a:pPr>
              <a:t>39</a:t>
            </a:fld>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sz="1800" i="1" dirty="0" smtClean="0">
                <a:latin typeface="Book Antiqua" pitchFamily="18" charset="0"/>
              </a:rPr>
              <a:t>Quick overview ECLM</a:t>
            </a:r>
            <a:br>
              <a:rPr lang="en-CA" sz="1800" i="1" dirty="0" smtClean="0">
                <a:latin typeface="Book Antiqua" pitchFamily="18" charset="0"/>
              </a:rPr>
            </a:br>
            <a:r>
              <a:rPr lang="en-CA" sz="1800" i="1" dirty="0" smtClean="0">
                <a:latin typeface="Book Antiqua" pitchFamily="18" charset="0"/>
                <a:hlinkClick r:id="rId2"/>
              </a:rPr>
              <a:t>http://www.ecml.at/Programme/Programme20122015/tabid/685/language/en-GB/Default.aspx</a:t>
            </a:r>
            <a:endParaRPr lang="en-CA" sz="1800" dirty="0"/>
          </a:p>
        </p:txBody>
      </p:sp>
      <p:pic>
        <p:nvPicPr>
          <p:cNvPr id="4" name="Picture 5"/>
          <p:cNvPicPr>
            <a:picLocks noChangeAspect="1" noChangeArrowheads="1"/>
          </p:cNvPicPr>
          <p:nvPr/>
        </p:nvPicPr>
        <p:blipFill>
          <a:blip r:embed="rId3" cstate="print"/>
          <a:srcRect/>
          <a:stretch>
            <a:fillRect/>
          </a:stretch>
        </p:blipFill>
        <p:spPr bwMode="auto">
          <a:xfrm>
            <a:off x="1676400" y="1295400"/>
            <a:ext cx="5943600"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800" y="457200"/>
            <a:ext cx="8305800" cy="1828800"/>
          </a:xfrm>
        </p:spPr>
        <p:txBody>
          <a:bodyPr/>
          <a:lstStyle/>
          <a:p>
            <a:pPr algn="ctr">
              <a:defRPr/>
            </a:pPr>
            <a:r>
              <a:rPr lang="fr-CA" sz="2400" dirty="0" err="1" smtClean="0"/>
              <a:t>From</a:t>
            </a:r>
            <a:r>
              <a:rPr lang="fr-CA" sz="2400" dirty="0" smtClean="0"/>
              <a:t> </a:t>
            </a:r>
            <a:r>
              <a:rPr lang="fr-CA" sz="2400" dirty="0" err="1" smtClean="0"/>
              <a:t>Opera</a:t>
            </a:r>
            <a:r>
              <a:rPr lang="fr-CA" sz="2400" dirty="0" smtClean="0"/>
              <a:t> </a:t>
            </a:r>
            <a:r>
              <a:rPr lang="fr-CA" sz="2400" dirty="0" err="1" smtClean="0"/>
              <a:t>with</a:t>
            </a:r>
            <a:r>
              <a:rPr lang="fr-CA" sz="2400" dirty="0" smtClean="0"/>
              <a:t> FREPA to </a:t>
            </a:r>
            <a:r>
              <a:rPr lang="fr-CA" sz="2400" dirty="0" err="1" smtClean="0"/>
              <a:t>other</a:t>
            </a:r>
            <a:r>
              <a:rPr lang="fr-CA" sz="2400" dirty="0" smtClean="0"/>
              <a:t> </a:t>
            </a:r>
            <a:r>
              <a:rPr lang="fr-CA" sz="2400" dirty="0" err="1" smtClean="0"/>
              <a:t>topics</a:t>
            </a:r>
            <a:r>
              <a:rPr lang="fr-CA" sz="2400" dirty="0" smtClean="0"/>
              <a:t>: </a:t>
            </a:r>
            <a:br>
              <a:rPr lang="fr-CA" sz="2400" dirty="0" smtClean="0"/>
            </a:br>
            <a:r>
              <a:rPr lang="fr-CA" sz="2400" dirty="0" err="1" smtClean="0"/>
              <a:t>Citizenships</a:t>
            </a:r>
            <a:r>
              <a:rPr lang="fr-CA" sz="2400" dirty="0" smtClean="0"/>
              <a:t> and </a:t>
            </a:r>
            <a:r>
              <a:rPr lang="fr-CA" sz="2400" dirty="0" err="1" smtClean="0"/>
              <a:t>solidarity</a:t>
            </a:r>
            <a:r>
              <a:rPr lang="fr-CA" sz="2400" dirty="0" smtClean="0"/>
              <a:t/>
            </a:r>
            <a:br>
              <a:rPr lang="fr-CA" sz="2400" dirty="0" smtClean="0"/>
            </a:br>
            <a:r>
              <a:rPr lang="fr-CA" sz="2400" dirty="0" smtClean="0"/>
              <a:t/>
            </a:r>
            <a:br>
              <a:rPr lang="fr-CA" sz="2400" dirty="0" smtClean="0"/>
            </a:br>
            <a:r>
              <a:rPr lang="fr-CA" sz="1600" dirty="0" smtClean="0"/>
              <a:t>And </a:t>
            </a:r>
            <a:r>
              <a:rPr lang="fr-CA" sz="1600" dirty="0" err="1" smtClean="0"/>
              <a:t>you</a:t>
            </a:r>
            <a:r>
              <a:rPr lang="fr-CA" sz="1600" dirty="0" smtClean="0"/>
              <a:t>? </a:t>
            </a:r>
            <a:r>
              <a:rPr lang="fr-CA" sz="1600" dirty="0" err="1" smtClean="0"/>
              <a:t>What</a:t>
            </a:r>
            <a:r>
              <a:rPr lang="fr-CA" sz="1600" dirty="0" smtClean="0"/>
              <a:t> </a:t>
            </a:r>
            <a:r>
              <a:rPr lang="fr-CA" sz="1600" dirty="0" err="1" smtClean="0"/>
              <a:t>is</a:t>
            </a:r>
            <a:r>
              <a:rPr lang="fr-CA" sz="1600" dirty="0" smtClean="0"/>
              <a:t> </a:t>
            </a:r>
            <a:r>
              <a:rPr lang="fr-CA" sz="1600" dirty="0" err="1" smtClean="0"/>
              <a:t>your</a:t>
            </a:r>
            <a:r>
              <a:rPr lang="fr-CA" sz="1600" dirty="0" smtClean="0"/>
              <a:t> culture, </a:t>
            </a:r>
            <a:r>
              <a:rPr lang="fr-CA" sz="1600" dirty="0" err="1" smtClean="0"/>
              <a:t>your</a:t>
            </a:r>
            <a:r>
              <a:rPr lang="fr-CA" sz="1600" dirty="0" smtClean="0"/>
              <a:t> </a:t>
            </a:r>
            <a:r>
              <a:rPr lang="fr-CA" sz="1600" dirty="0" err="1" smtClean="0"/>
              <a:t>citizenship</a:t>
            </a:r>
            <a:r>
              <a:rPr lang="fr-CA" sz="1600" dirty="0" smtClean="0"/>
              <a:t>?</a:t>
            </a:r>
            <a:br>
              <a:rPr lang="fr-CA" sz="1600" dirty="0" smtClean="0"/>
            </a:br>
            <a:r>
              <a:rPr lang="fr-CA" sz="1600" dirty="0" err="1" smtClean="0"/>
              <a:t>Ideas</a:t>
            </a:r>
            <a:r>
              <a:rPr lang="fr-CA" sz="1600" dirty="0" smtClean="0"/>
              <a:t> for </a:t>
            </a:r>
            <a:r>
              <a:rPr lang="fr-CA" sz="1600" dirty="0" err="1" smtClean="0"/>
              <a:t>further</a:t>
            </a:r>
            <a:r>
              <a:rPr lang="fr-CA" sz="1600" dirty="0" smtClean="0"/>
              <a:t> discussion </a:t>
            </a:r>
            <a:r>
              <a:rPr lang="fr-CA" sz="1600" dirty="0" err="1" smtClean="0"/>
              <a:t>from</a:t>
            </a:r>
            <a:r>
              <a:rPr lang="fr-CA" sz="1600" dirty="0" smtClean="0"/>
              <a:t>:</a:t>
            </a:r>
            <a:br>
              <a:rPr lang="fr-CA" sz="1600" dirty="0" smtClean="0"/>
            </a:br>
            <a:r>
              <a:rPr lang="fr-CA" sz="1600" dirty="0" smtClean="0"/>
              <a:t>Irene </a:t>
            </a:r>
            <a:r>
              <a:rPr lang="fr-CA" sz="1600" dirty="0" err="1" smtClean="0"/>
              <a:t>Selbmann</a:t>
            </a:r>
            <a:r>
              <a:rPr lang="fr-CA" sz="1600" dirty="0" smtClean="0"/>
              <a:t>. "E tu, di </a:t>
            </a:r>
            <a:r>
              <a:rPr lang="fr-CA" sz="1600" dirty="0" err="1" smtClean="0"/>
              <a:t>che</a:t>
            </a:r>
            <a:r>
              <a:rPr lang="fr-CA" sz="1600" dirty="0" smtClean="0"/>
              <a:t> </a:t>
            </a:r>
            <a:r>
              <a:rPr lang="fr-CA" sz="1600" dirty="0" err="1" smtClean="0"/>
              <a:t>cittadinanza</a:t>
            </a:r>
            <a:r>
              <a:rPr lang="fr-CA" sz="1600" dirty="0" smtClean="0"/>
              <a:t> </a:t>
            </a:r>
            <a:r>
              <a:rPr lang="fr-CA" sz="1600" dirty="0" err="1" smtClean="0"/>
              <a:t>sei</a:t>
            </a:r>
            <a:r>
              <a:rPr lang="fr-CA" sz="1600" dirty="0" smtClean="0"/>
              <a:t>?". </a:t>
            </a:r>
            <a:r>
              <a:rPr lang="en-CA" sz="1600" dirty="0" smtClean="0"/>
              <a:t>IN : </a:t>
            </a:r>
            <a:r>
              <a:rPr lang="en-CA" sz="1600" dirty="0" err="1" smtClean="0"/>
              <a:t>Dimensioni</a:t>
            </a:r>
            <a:r>
              <a:rPr lang="en-CA" sz="1600" dirty="0" smtClean="0"/>
              <a:t> </a:t>
            </a:r>
            <a:r>
              <a:rPr lang="en-CA" sz="1600" dirty="0" err="1" smtClean="0"/>
              <a:t>nuove</a:t>
            </a:r>
            <a:r>
              <a:rPr lang="en-CA" sz="1600" dirty="0" smtClean="0"/>
              <a:t>, </a:t>
            </a:r>
            <a:r>
              <a:rPr lang="en-CA" sz="1600" dirty="0" err="1" smtClean="0"/>
              <a:t>il</a:t>
            </a:r>
            <a:r>
              <a:rPr lang="en-CA" sz="1600" dirty="0" smtClean="0"/>
              <a:t> </a:t>
            </a:r>
            <a:r>
              <a:rPr lang="en-CA" sz="1600" dirty="0" err="1" smtClean="0"/>
              <a:t>mondo</a:t>
            </a:r>
            <a:r>
              <a:rPr lang="en-CA" sz="1600" dirty="0" smtClean="0"/>
              <a:t> </a:t>
            </a:r>
            <a:r>
              <a:rPr lang="en-CA" sz="1600" dirty="0" err="1" smtClean="0"/>
              <a:t>visto</a:t>
            </a:r>
            <a:r>
              <a:rPr lang="en-CA" sz="1600" dirty="0" smtClean="0"/>
              <a:t> </a:t>
            </a:r>
            <a:r>
              <a:rPr lang="en-CA" sz="1600" dirty="0" err="1" smtClean="0"/>
              <a:t>dai</a:t>
            </a:r>
            <a:r>
              <a:rPr lang="en-CA" sz="1600" dirty="0" smtClean="0"/>
              <a:t> </a:t>
            </a:r>
            <a:r>
              <a:rPr lang="en-CA" sz="1600" dirty="0" err="1" smtClean="0"/>
              <a:t>giovani</a:t>
            </a:r>
            <a:r>
              <a:rPr lang="en-CA" sz="1600" dirty="0" smtClean="0"/>
              <a:t>. </a:t>
            </a:r>
            <a:r>
              <a:rPr lang="en-CA" sz="1600" dirty="0" err="1" smtClean="0"/>
              <a:t>Febbraio</a:t>
            </a:r>
            <a:r>
              <a:rPr lang="en-CA" sz="1600" dirty="0" smtClean="0"/>
              <a:t> 2013, p.30-32 </a:t>
            </a:r>
            <a:r>
              <a:rPr lang="en-CA" sz="1600" u="sng" dirty="0" smtClean="0">
                <a:hlinkClick r:id="rId2"/>
              </a:rPr>
              <a:t>www.dimensioni.org</a:t>
            </a:r>
            <a:r>
              <a:rPr lang="en-CA" sz="1600" u="sng" dirty="0" smtClean="0"/>
              <a:t/>
            </a:r>
            <a:br>
              <a:rPr lang="en-CA" sz="1600" u="sng" dirty="0" smtClean="0"/>
            </a:br>
            <a:endParaRPr lang="fr-CA" sz="1600" dirty="0"/>
          </a:p>
        </p:txBody>
      </p:sp>
      <p:sp>
        <p:nvSpPr>
          <p:cNvPr id="4" name="Espace réservé du numéro de diapositive 3"/>
          <p:cNvSpPr>
            <a:spLocks noGrp="1"/>
          </p:cNvSpPr>
          <p:nvPr>
            <p:ph type="sldNum" sz="quarter" idx="4294967295"/>
          </p:nvPr>
        </p:nvSpPr>
        <p:spPr>
          <a:xfrm>
            <a:off x="7010400" y="6243638"/>
            <a:ext cx="2133600" cy="457200"/>
          </a:xfrm>
          <a:prstGeom prst="rect">
            <a:avLst/>
          </a:prstGeom>
        </p:spPr>
        <p:txBody>
          <a:bodyPr/>
          <a:lstStyle/>
          <a:p>
            <a:pPr>
              <a:defRPr/>
            </a:pPr>
            <a:fld id="{0DF22D87-94E5-4955-9433-7F31044502FE}" type="slidenum">
              <a:rPr lang="en-US" smtClean="0"/>
              <a:pPr>
                <a:defRPr/>
              </a:pPr>
              <a:t>40</a:t>
            </a:fld>
            <a:endParaRPr lang="en-US"/>
          </a:p>
        </p:txBody>
      </p:sp>
      <p:pic>
        <p:nvPicPr>
          <p:cNvPr id="10" name="Picture 4" descr="MCj03972980000[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65815" y="2667000"/>
            <a:ext cx="3184712" cy="2484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875" y="11113"/>
            <a:ext cx="8229600" cy="1474787"/>
          </a:xfrm>
        </p:spPr>
        <p:txBody>
          <a:bodyPr/>
          <a:lstStyle/>
          <a:p>
            <a:pPr>
              <a:defRPr/>
            </a:pPr>
            <a:r>
              <a:rPr lang="fr-CA" dirty="0" smtClean="0"/>
              <a:t>And </a:t>
            </a:r>
            <a:r>
              <a:rPr lang="fr-CA" dirty="0" err="1" smtClean="0"/>
              <a:t>you</a:t>
            </a:r>
            <a:r>
              <a:rPr lang="fr-CA" dirty="0" smtClean="0"/>
              <a:t>…</a:t>
            </a:r>
            <a:br>
              <a:rPr lang="fr-CA" dirty="0" smtClean="0"/>
            </a:br>
            <a:r>
              <a:rPr lang="fr-CA" sz="1600" dirty="0" err="1" smtClean="0"/>
              <a:t>What</a:t>
            </a:r>
            <a:r>
              <a:rPr lang="fr-CA" sz="1600" dirty="0" smtClean="0"/>
              <a:t> </a:t>
            </a:r>
            <a:r>
              <a:rPr lang="fr-CA" sz="1600" dirty="0" err="1" smtClean="0"/>
              <a:t>nationality</a:t>
            </a:r>
            <a:r>
              <a:rPr lang="fr-CA" sz="1600" dirty="0" smtClean="0"/>
              <a:t> are </a:t>
            </a:r>
            <a:r>
              <a:rPr lang="fr-CA" sz="1600" dirty="0" err="1" smtClean="0"/>
              <a:t>you</a:t>
            </a:r>
            <a:r>
              <a:rPr lang="fr-CA" sz="1600" dirty="0" smtClean="0"/>
              <a:t>? It </a:t>
            </a:r>
            <a:r>
              <a:rPr lang="fr-CA" sz="1600" dirty="0" err="1" smtClean="0"/>
              <a:t>does</a:t>
            </a:r>
            <a:r>
              <a:rPr lang="fr-CA" sz="1600" dirty="0" smtClean="0"/>
              <a:t> not </a:t>
            </a:r>
            <a:r>
              <a:rPr lang="fr-CA" sz="1600" dirty="0" err="1" smtClean="0"/>
              <a:t>matter</a:t>
            </a:r>
            <a:r>
              <a:rPr lang="fr-CA" sz="1600" dirty="0" smtClean="0"/>
              <a:t>… </a:t>
            </a:r>
            <a:r>
              <a:rPr lang="fr-CA" sz="1600" dirty="0" err="1" smtClean="0"/>
              <a:t>we</a:t>
            </a:r>
            <a:r>
              <a:rPr lang="fr-CA" sz="1600" dirty="0" smtClean="0"/>
              <a:t> </a:t>
            </a:r>
            <a:r>
              <a:rPr lang="fr-CA" sz="1600" dirty="0" err="1" smtClean="0"/>
              <a:t>work</a:t>
            </a:r>
            <a:r>
              <a:rPr lang="fr-CA" sz="1600" dirty="0" smtClean="0"/>
              <a:t> in team</a:t>
            </a:r>
            <a:endParaRPr lang="fr-CA" sz="1600" dirty="0"/>
          </a:p>
        </p:txBody>
      </p:sp>
      <p:sp>
        <p:nvSpPr>
          <p:cNvPr id="4" name="Espace réservé du numéro de diapositive 3"/>
          <p:cNvSpPr>
            <a:spLocks noGrp="1"/>
          </p:cNvSpPr>
          <p:nvPr>
            <p:ph type="sldNum" sz="quarter" idx="4294967295"/>
          </p:nvPr>
        </p:nvSpPr>
        <p:spPr>
          <a:xfrm>
            <a:off x="7010400" y="6243638"/>
            <a:ext cx="2133600" cy="457200"/>
          </a:xfrm>
          <a:prstGeom prst="rect">
            <a:avLst/>
          </a:prstGeom>
        </p:spPr>
        <p:txBody>
          <a:bodyPr/>
          <a:lstStyle/>
          <a:p>
            <a:pPr>
              <a:defRPr/>
            </a:pPr>
            <a:fld id="{86C5D89A-0E08-4792-BAF7-33B3D2FCC882}" type="slidenum">
              <a:rPr lang="en-US" smtClean="0"/>
              <a:pPr>
                <a:defRPr/>
              </a:pPr>
              <a:t>41</a:t>
            </a:fld>
            <a:endParaRPr lang="en-US"/>
          </a:p>
        </p:txBody>
      </p:sp>
      <p:pic>
        <p:nvPicPr>
          <p:cNvPr id="44037" name="Picture 2" descr="\\uottawa.o.univ\homes\L\lambrosi\Mes Documents\CARAP CELV 2012\Novembre 2012\CARAP_Group%20photo_1.jpg"/>
          <p:cNvPicPr>
            <a:picLocks noChangeAspect="1" noChangeArrowheads="1"/>
          </p:cNvPicPr>
          <p:nvPr/>
        </p:nvPicPr>
        <p:blipFill>
          <a:blip r:embed="rId2" cstate="print"/>
          <a:srcRect/>
          <a:stretch>
            <a:fillRect/>
          </a:stretch>
        </p:blipFill>
        <p:spPr bwMode="auto">
          <a:xfrm>
            <a:off x="228600" y="1143000"/>
            <a:ext cx="7878551"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7200" y="273050"/>
            <a:ext cx="6858000" cy="1162050"/>
          </a:xfrm>
        </p:spPr>
        <p:txBody>
          <a:bodyPr/>
          <a:lstStyle/>
          <a:p>
            <a:pPr>
              <a:defRPr/>
            </a:pPr>
            <a:r>
              <a:rPr lang="fr-CA" dirty="0" err="1" smtClean="0"/>
              <a:t>Thank</a:t>
            </a:r>
            <a:r>
              <a:rPr lang="fr-CA" dirty="0" smtClean="0"/>
              <a:t> </a:t>
            </a:r>
            <a:r>
              <a:rPr lang="fr-CA" dirty="0" err="1" smtClean="0"/>
              <a:t>you</a:t>
            </a:r>
            <a:r>
              <a:rPr lang="fr-CA" dirty="0" smtClean="0"/>
              <a:t> for </a:t>
            </a:r>
            <a:r>
              <a:rPr lang="fr-CA" dirty="0" err="1" smtClean="0"/>
              <a:t>listening</a:t>
            </a:r>
            <a:endParaRPr lang="fr-CA" dirty="0"/>
          </a:p>
        </p:txBody>
      </p:sp>
      <p:sp>
        <p:nvSpPr>
          <p:cNvPr id="7" name="Espace réservé du contenu 6"/>
          <p:cNvSpPr>
            <a:spLocks noGrp="1"/>
          </p:cNvSpPr>
          <p:nvPr>
            <p:ph idx="1"/>
          </p:nvPr>
        </p:nvSpPr>
        <p:spPr/>
        <p:txBody>
          <a:bodyPr/>
          <a:lstStyle/>
          <a:p>
            <a:pPr algn="ctr">
              <a:buFont typeface="Wingdings" pitchFamily="2" charset="2"/>
              <a:buNone/>
              <a:defRPr/>
            </a:pPr>
            <a:endParaRPr lang="fr-CA" dirty="0" smtClean="0"/>
          </a:p>
          <a:p>
            <a:pPr algn="ctr">
              <a:buFont typeface="Wingdings" pitchFamily="2" charset="2"/>
              <a:buNone/>
              <a:defRPr/>
            </a:pPr>
            <a:endParaRPr lang="fr-CA" dirty="0" smtClean="0"/>
          </a:p>
          <a:p>
            <a:pPr algn="ctr">
              <a:buFont typeface="Wingdings" pitchFamily="2" charset="2"/>
              <a:buNone/>
              <a:defRPr/>
            </a:pPr>
            <a:endParaRPr lang="fr-CA" dirty="0" smtClean="0"/>
          </a:p>
          <a:p>
            <a:pPr algn="ctr">
              <a:buFont typeface="Wingdings" pitchFamily="2" charset="2"/>
              <a:buNone/>
              <a:defRPr/>
            </a:pPr>
            <a:r>
              <a:rPr lang="fr-CA" dirty="0" smtClean="0"/>
              <a:t>merci, </a:t>
            </a:r>
          </a:p>
          <a:p>
            <a:pPr algn="ctr">
              <a:buFont typeface="Wingdings" pitchFamily="2" charset="2"/>
              <a:buNone/>
              <a:defRPr/>
            </a:pPr>
            <a:r>
              <a:rPr lang="fr-CA" dirty="0" err="1" smtClean="0"/>
              <a:t>grazie</a:t>
            </a:r>
            <a:r>
              <a:rPr lang="fr-CA" dirty="0" smtClean="0"/>
              <a:t>, </a:t>
            </a:r>
          </a:p>
          <a:p>
            <a:pPr algn="ctr">
              <a:buFont typeface="Wingdings" pitchFamily="2" charset="2"/>
              <a:buNone/>
              <a:defRPr/>
            </a:pPr>
            <a:r>
              <a:rPr lang="fr-CA" dirty="0" err="1" smtClean="0"/>
              <a:t>thank</a:t>
            </a:r>
            <a:r>
              <a:rPr lang="fr-CA" dirty="0" smtClean="0"/>
              <a:t> </a:t>
            </a:r>
            <a:r>
              <a:rPr lang="fr-CA" dirty="0" err="1" smtClean="0"/>
              <a:t>you</a:t>
            </a:r>
            <a:r>
              <a:rPr lang="fr-CA" dirty="0" smtClean="0"/>
              <a:t>, </a:t>
            </a:r>
          </a:p>
          <a:p>
            <a:pPr algn="ctr">
              <a:buFont typeface="Wingdings" pitchFamily="2" charset="2"/>
              <a:buNone/>
              <a:defRPr/>
            </a:pPr>
            <a:r>
              <a:rPr lang="fr-CA" dirty="0" err="1" smtClean="0"/>
              <a:t>danke</a:t>
            </a:r>
            <a:r>
              <a:rPr lang="fr-CA" dirty="0" smtClean="0"/>
              <a:t>…</a:t>
            </a:r>
            <a:endParaRPr lang="en-CA" dirty="0"/>
          </a:p>
        </p:txBody>
      </p:sp>
      <p:sp>
        <p:nvSpPr>
          <p:cNvPr id="6" name="Espace réservé du texte 5"/>
          <p:cNvSpPr>
            <a:spLocks noGrp="1"/>
          </p:cNvSpPr>
          <p:nvPr>
            <p:ph type="body" sz="half" idx="2"/>
          </p:nvPr>
        </p:nvSpPr>
        <p:spPr/>
        <p:txBody>
          <a:bodyPr/>
          <a:lstStyle/>
          <a:p>
            <a:pPr>
              <a:defRPr/>
            </a:pPr>
            <a:endParaRPr lang="fr-CA" dirty="0" smtClean="0"/>
          </a:p>
          <a:p>
            <a:pPr>
              <a:defRPr/>
            </a:pPr>
            <a:endParaRPr lang="fr-CA" dirty="0" smtClean="0"/>
          </a:p>
          <a:p>
            <a:pPr>
              <a:defRPr/>
            </a:pPr>
            <a:endParaRPr lang="fr-CA" dirty="0" smtClean="0"/>
          </a:p>
          <a:p>
            <a:pPr>
              <a:defRPr/>
            </a:pPr>
            <a:endParaRPr lang="fr-CA" dirty="0"/>
          </a:p>
        </p:txBody>
      </p:sp>
      <p:sp>
        <p:nvSpPr>
          <p:cNvPr id="4" name="Espace réservé du numéro de diapositive 3"/>
          <p:cNvSpPr>
            <a:spLocks noGrp="1"/>
          </p:cNvSpPr>
          <p:nvPr>
            <p:ph type="sldNum" sz="quarter" idx="4294967295"/>
          </p:nvPr>
        </p:nvSpPr>
        <p:spPr>
          <a:xfrm>
            <a:off x="7010400" y="6243638"/>
            <a:ext cx="2133600" cy="457200"/>
          </a:xfrm>
          <a:prstGeom prst="rect">
            <a:avLst/>
          </a:prstGeom>
        </p:spPr>
        <p:txBody>
          <a:bodyPr/>
          <a:lstStyle/>
          <a:p>
            <a:pPr>
              <a:defRPr/>
            </a:pPr>
            <a:fld id="{85EA7443-3634-4EFC-A6E4-6995A0D3E1EB}" type="slidenum">
              <a:rPr lang="en-US" smtClean="0"/>
              <a:pPr>
                <a:defRPr/>
              </a:pPr>
              <a:t>42</a:t>
            </a:fld>
            <a:endParaRPr lang="en-US"/>
          </a:p>
        </p:txBody>
      </p:sp>
      <p:pic>
        <p:nvPicPr>
          <p:cNvPr id="45062" name="Picture 2" descr="C:\Documents and Settings\LAmbrosio\Local Settings\Temporary Internet Files\Content.IE5\V0GGCYDH\MC900331471[1].wmf"/>
          <p:cNvPicPr>
            <a:picLocks noChangeAspect="1" noChangeArrowheads="1"/>
          </p:cNvPicPr>
          <p:nvPr/>
        </p:nvPicPr>
        <p:blipFill>
          <a:blip r:embed="rId2" cstate="print"/>
          <a:srcRect/>
          <a:stretch>
            <a:fillRect/>
          </a:stretch>
        </p:blipFill>
        <p:spPr bwMode="auto">
          <a:xfrm>
            <a:off x="3886200" y="1219200"/>
            <a:ext cx="1812925" cy="1255713"/>
          </a:xfrm>
          <a:prstGeom prst="rect">
            <a:avLst/>
          </a:prstGeom>
          <a:noFill/>
          <a:ln w="9525">
            <a:noFill/>
            <a:miter lim="800000"/>
            <a:headEnd/>
            <a:tailEnd/>
          </a:ln>
        </p:spPr>
      </p:pic>
      <p:pic>
        <p:nvPicPr>
          <p:cNvPr id="45063" name="Picture 3" descr="C:\Documents and Settings\LAmbrosio\Local Settings\Temporary Internet Files\Content.IE5\W4AJY2W2\MC900441798[1].png"/>
          <p:cNvPicPr>
            <a:picLocks noChangeAspect="1" noChangeArrowheads="1"/>
          </p:cNvPicPr>
          <p:nvPr/>
        </p:nvPicPr>
        <p:blipFill>
          <a:blip r:embed="rId3" cstate="print"/>
          <a:srcRect/>
          <a:stretch>
            <a:fillRect/>
          </a:stretch>
        </p:blipFill>
        <p:spPr bwMode="auto">
          <a:xfrm>
            <a:off x="3421062" y="3276600"/>
            <a:ext cx="27432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pPr eaLnBrk="1" hangingPunct="1">
              <a:defRPr/>
            </a:pPr>
            <a:r>
              <a:rPr lang="fr-CA" sz="4000" dirty="0" err="1" smtClean="0"/>
              <a:t>Reinvestissement</a:t>
            </a:r>
            <a:r>
              <a:rPr lang="fr-CA" sz="4000" dirty="0" smtClean="0"/>
              <a:t/>
            </a:r>
            <a:br>
              <a:rPr lang="fr-CA" sz="4000" dirty="0" smtClean="0"/>
            </a:br>
            <a:r>
              <a:rPr lang="fr-CA" sz="2000" dirty="0" err="1" smtClean="0"/>
              <a:t>with</a:t>
            </a:r>
            <a:r>
              <a:rPr lang="fr-CA" sz="2000" dirty="0" smtClean="0"/>
              <a:t> FREPA/CARAP</a:t>
            </a:r>
            <a:endParaRPr lang="fr-CA" sz="4000" dirty="0" smtClean="0"/>
          </a:p>
        </p:txBody>
      </p:sp>
      <p:sp>
        <p:nvSpPr>
          <p:cNvPr id="262147" name="Rectangle 3"/>
          <p:cNvSpPr>
            <a:spLocks noGrp="1" noChangeArrowheads="1"/>
          </p:cNvSpPr>
          <p:nvPr>
            <p:ph idx="1"/>
          </p:nvPr>
        </p:nvSpPr>
        <p:spPr/>
        <p:txBody>
          <a:bodyPr/>
          <a:lstStyle/>
          <a:p>
            <a:pPr>
              <a:defRPr/>
            </a:pPr>
            <a:endParaRPr lang="fr-CA" sz="1600" u="sng" dirty="0" smtClean="0">
              <a:hlinkClick r:id="rId3"/>
            </a:endParaRPr>
          </a:p>
          <a:p>
            <a:pPr>
              <a:defRPr/>
            </a:pPr>
            <a:r>
              <a:rPr lang="fr-CA" sz="1600" u="sng" dirty="0" smtClean="0">
                <a:hlinkClick r:id="rId3"/>
              </a:rPr>
              <a:t>http://carap.ecml.at/CARAP/Video/tabid/2618/language</a:t>
            </a:r>
            <a:endParaRPr lang="en-CA" sz="1600" dirty="0" smtClean="0"/>
          </a:p>
          <a:p>
            <a:pPr>
              <a:defRPr/>
            </a:pPr>
            <a:r>
              <a:rPr lang="fr-CA" sz="1600" u="sng" dirty="0" smtClean="0">
                <a:hlinkClick r:id="rId4"/>
              </a:rPr>
              <a:t>http://carap.ecml.at/Components/tabid/2668/language/fr-FR/Default.aspx</a:t>
            </a:r>
            <a:endParaRPr lang="en-CA" sz="1600" dirty="0" smtClean="0"/>
          </a:p>
          <a:p>
            <a:pPr>
              <a:defRPr/>
            </a:pPr>
            <a:r>
              <a:rPr lang="fr-CA" sz="1600" u="sng" dirty="0" smtClean="0">
                <a:hlinkClick r:id="rId5"/>
              </a:rPr>
              <a:t>http://carap.ecml.at/CARAP/Descriptors/Knowledge/tabid/2407/language/fr-FR/Default.aspx</a:t>
            </a:r>
            <a:endParaRPr lang="fr-CA" sz="1600" u="sng" dirty="0" smtClean="0"/>
          </a:p>
          <a:p>
            <a:pPr>
              <a:defRPr/>
            </a:pPr>
            <a:r>
              <a:rPr lang="fr-CA" sz="1600" u="sng" dirty="0" smtClean="0">
                <a:hlinkClick r:id="rId6"/>
              </a:rPr>
              <a:t>http://www.ecml.at/</a:t>
            </a:r>
            <a:endParaRPr lang="fr-CA" sz="1600" u="sng" dirty="0" smtClean="0"/>
          </a:p>
          <a:p>
            <a:pPr>
              <a:defRPr/>
            </a:pPr>
            <a:r>
              <a:rPr lang="fr-CA" sz="1600" u="sng" dirty="0" smtClean="0">
                <a:hlinkClick r:id="rId7"/>
              </a:rPr>
              <a:t>http://edl.ecml.at/Home/tabid/1455/language/fr-FR/Default.aspx</a:t>
            </a:r>
            <a:endParaRPr lang="en-CA" sz="1600" u="sng" dirty="0" smtClean="0">
              <a:hlinkClick r:id="rId5"/>
            </a:endParaRPr>
          </a:p>
          <a:p>
            <a:pPr>
              <a:buFontTx/>
              <a:buNone/>
              <a:defRPr/>
            </a:pPr>
            <a:r>
              <a:rPr lang="fr-CA" sz="1600" u="sng" dirty="0" smtClean="0">
                <a:hlinkClick r:id="rId5"/>
              </a:rPr>
              <a:t>	Journée européenne des langues</a:t>
            </a:r>
            <a:endParaRPr lang="en-CA" sz="1600" u="sng" dirty="0" smtClean="0">
              <a:hlinkClick r:id="rId5"/>
            </a:endParaRPr>
          </a:p>
          <a:p>
            <a:pPr>
              <a:defRPr/>
            </a:pPr>
            <a:r>
              <a:rPr lang="fr-CA" sz="1600" u="sng" dirty="0" smtClean="0">
                <a:hlinkClick r:id="rId8"/>
              </a:rPr>
              <a:t>http://edl.ecml.at/LanguageFun/tabid/1516/language/fr-FR/Default.aspx</a:t>
            </a:r>
            <a:endParaRPr lang="en-CA" sz="1600" u="sng" dirty="0" smtClean="0">
              <a:hlinkClick r:id="rId5"/>
            </a:endParaRPr>
          </a:p>
          <a:p>
            <a:pPr>
              <a:defRPr/>
            </a:pPr>
            <a:r>
              <a:rPr lang="fr-CA" sz="1600" u="sng" dirty="0" smtClean="0">
                <a:hlinkClick r:id="rId5"/>
              </a:rPr>
              <a:t>Faits et jeux sur les langues</a:t>
            </a:r>
            <a:endParaRPr lang="en-CA" sz="1600" u="sng" dirty="0" smtClean="0">
              <a:hlinkClick r:id="rId5"/>
            </a:endParaRPr>
          </a:p>
          <a:p>
            <a:pPr eaLnBrk="1" hangingPunct="1">
              <a:buFontTx/>
              <a:buNone/>
              <a:defRPr/>
            </a:pPr>
            <a:endParaRPr lang="fr-FR" dirty="0" smtClean="0">
              <a:hlinkClick r:id="rId9"/>
            </a:endParaRPr>
          </a:p>
        </p:txBody>
      </p:sp>
      <p:sp>
        <p:nvSpPr>
          <p:cNvPr id="5" name="Espace réservé du pied de page 4"/>
          <p:cNvSpPr>
            <a:spLocks noGrp="1"/>
          </p:cNvSpPr>
          <p:nvPr>
            <p:ph type="ftr" sz="quarter" idx="10"/>
          </p:nvPr>
        </p:nvSpPr>
        <p:spPr>
          <a:xfrm>
            <a:off x="6553200" y="6243638"/>
            <a:ext cx="2133600" cy="457200"/>
          </a:xfrm>
        </p:spPr>
        <p:txBody>
          <a:bodyPr/>
          <a:lstStyle/>
          <a:p>
            <a:pPr algn="r">
              <a:defRPr/>
            </a:pPr>
            <a:endParaRPr lang="fr-CA"/>
          </a:p>
        </p:txBody>
      </p:sp>
      <p:sp>
        <p:nvSpPr>
          <p:cNvPr id="26626" name="Espace réservé du numéro de diapositive 5"/>
          <p:cNvSpPr>
            <a:spLocks noGrp="1"/>
          </p:cNvSpPr>
          <p:nvPr>
            <p:ph type="sldNum" sz="quarter" idx="4294967295"/>
          </p:nvPr>
        </p:nvSpPr>
        <p:spPr>
          <a:xfrm>
            <a:off x="0" y="6248400"/>
            <a:ext cx="2133600" cy="457200"/>
          </a:xfrm>
          <a:prstGeom prst="rect">
            <a:avLst/>
          </a:prstGeom>
        </p:spPr>
        <p:txBody>
          <a:bodyPr/>
          <a:lstStyle/>
          <a:p>
            <a:pPr algn="l">
              <a:defRPr/>
            </a:pPr>
            <a:fld id="{DF5ED110-7CC3-4BCD-898C-41816F804ABE}" type="slidenum">
              <a:rPr lang="fr-CA" smtClean="0"/>
              <a:pPr algn="l">
                <a:defRPr/>
              </a:pPr>
              <a:t>43</a:t>
            </a:fld>
            <a:endParaRPr lang="fr-CA" smtClean="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457200" y="381000"/>
            <a:ext cx="8229600" cy="381000"/>
          </a:xfrm>
        </p:spPr>
        <p:txBody>
          <a:bodyPr/>
          <a:lstStyle/>
          <a:p>
            <a:pPr eaLnBrk="1" hangingPunct="1">
              <a:defRPr/>
            </a:pPr>
            <a:r>
              <a:rPr lang="fr-CA" sz="1200" dirty="0" err="1" smtClean="0"/>
              <a:t>Additional</a:t>
            </a:r>
            <a:r>
              <a:rPr lang="fr-CA" sz="1200" dirty="0" smtClean="0"/>
              <a:t> ressources</a:t>
            </a:r>
          </a:p>
        </p:txBody>
      </p:sp>
      <p:sp>
        <p:nvSpPr>
          <p:cNvPr id="262147" name="Rectangle 3"/>
          <p:cNvSpPr>
            <a:spLocks noGrp="1" noChangeArrowheads="1"/>
          </p:cNvSpPr>
          <p:nvPr>
            <p:ph idx="1"/>
          </p:nvPr>
        </p:nvSpPr>
        <p:spPr>
          <a:xfrm>
            <a:off x="457200" y="685800"/>
            <a:ext cx="8229600" cy="5445125"/>
          </a:xfrm>
        </p:spPr>
        <p:txBody>
          <a:bodyPr/>
          <a:lstStyle/>
          <a:p>
            <a:pPr>
              <a:defRPr/>
            </a:pPr>
            <a:endParaRPr lang="fr-CA" sz="1000" dirty="0" smtClean="0"/>
          </a:p>
          <a:p>
            <a:pPr>
              <a:defRPr/>
            </a:pPr>
            <a:r>
              <a:rPr lang="it-IT" sz="1200" dirty="0" smtClean="0"/>
              <a:t>Opera Lyra Ottawa, Canada  </a:t>
            </a:r>
            <a:r>
              <a:rPr lang="it-IT" sz="1200" u="sng" dirty="0" smtClean="0">
                <a:hlinkClick r:id="rId3"/>
              </a:rPr>
              <a:t>http://www.operalyra.ca/learn/study-guides.php</a:t>
            </a:r>
            <a:endParaRPr lang="fr-CA" sz="1200" dirty="0" smtClean="0"/>
          </a:p>
          <a:p>
            <a:pPr>
              <a:defRPr/>
            </a:pPr>
            <a:endParaRPr lang="fr-CA" sz="1000" dirty="0" smtClean="0"/>
          </a:p>
          <a:p>
            <a:pPr>
              <a:defRPr/>
            </a:pPr>
            <a:r>
              <a:rPr lang="it-IT" sz="1000" dirty="0" smtClean="0"/>
              <a:t>Opéra National de Paris - </a:t>
            </a:r>
            <a:r>
              <a:rPr lang="it-IT" sz="1000" u="sng" dirty="0" smtClean="0">
                <a:hlinkClick r:id="rId4"/>
              </a:rPr>
              <a:t>http://www.operadeparis.fr/actualites/En-video-Les-Artisans-de-la-magie</a:t>
            </a:r>
            <a:endParaRPr lang="it-IT" sz="1000" u="sng" dirty="0" smtClean="0"/>
          </a:p>
          <a:p>
            <a:pPr>
              <a:defRPr/>
            </a:pPr>
            <a:endParaRPr lang="it-IT" sz="1000" u="sng" dirty="0"/>
          </a:p>
          <a:p>
            <a:pPr>
              <a:defRPr/>
            </a:pPr>
            <a:r>
              <a:rPr lang="it-IT" sz="1000" u="sng" dirty="0" smtClean="0"/>
              <a:t>Metropolitan Opera Theatre (MET) </a:t>
            </a:r>
            <a:r>
              <a:rPr lang="en-CA" sz="1000" u="sng" dirty="0">
                <a:hlinkClick r:id="rId5"/>
              </a:rPr>
              <a:t>http://www.metoperafamily.org/metopera/history/stories/synopsis</a:t>
            </a:r>
            <a:endParaRPr lang="fr-CA" sz="1000" dirty="0" smtClean="0"/>
          </a:p>
          <a:p>
            <a:pPr>
              <a:defRPr/>
            </a:pPr>
            <a:endParaRPr lang="fr-CA" sz="1000" dirty="0" smtClean="0"/>
          </a:p>
          <a:p>
            <a:pPr>
              <a:defRPr/>
            </a:pPr>
            <a:r>
              <a:rPr lang="fr-CA" sz="1000" dirty="0" smtClean="0"/>
              <a:t>L’Opéra de Lille (voir programmation de mai – Le Barbier de Séville) et le théâtre de </a:t>
            </a:r>
          </a:p>
          <a:p>
            <a:pPr>
              <a:defRPr/>
            </a:pPr>
            <a:r>
              <a:rPr lang="it-IT" sz="1000" u="sng" dirty="0" smtClean="0">
                <a:hlinkClick r:id="rId6"/>
              </a:rPr>
              <a:t>http://www.opera-lille.fr/fichier/o_media/9225/media_fichier_fr_dp.la.traviata.pdf</a:t>
            </a:r>
            <a:endParaRPr lang="fr-CA" sz="1000" dirty="0" smtClean="0"/>
          </a:p>
          <a:p>
            <a:pPr>
              <a:defRPr/>
            </a:pPr>
            <a:endParaRPr lang="fr-CA" sz="1000" dirty="0" smtClean="0"/>
          </a:p>
          <a:p>
            <a:pPr>
              <a:defRPr/>
            </a:pPr>
            <a:r>
              <a:rPr lang="en-CA" sz="1000" dirty="0" smtClean="0"/>
              <a:t>Canadian Opera Company - </a:t>
            </a:r>
            <a:r>
              <a:rPr lang="en-CA" sz="1000" u="sng" dirty="0" smtClean="0">
                <a:hlinkClick r:id="rId7"/>
              </a:rPr>
              <a:t>http://www.coc.ca/Home.aspx?gclid=CMO23tGKhq8CFYIQNAodklDO9w</a:t>
            </a:r>
            <a:endParaRPr lang="fr-CA" sz="1000" dirty="0" smtClean="0"/>
          </a:p>
          <a:p>
            <a:pPr>
              <a:defRPr/>
            </a:pPr>
            <a:endParaRPr lang="fr-CA" sz="1000" dirty="0" smtClean="0"/>
          </a:p>
          <a:p>
            <a:pPr>
              <a:defRPr/>
            </a:pPr>
            <a:r>
              <a:rPr lang="en-CA" sz="1000" dirty="0" smtClean="0"/>
              <a:t>Chinese Opera Group in Toronto - </a:t>
            </a:r>
            <a:r>
              <a:rPr lang="en-CA" sz="1000" u="sng" dirty="0" smtClean="0">
                <a:hlinkClick r:id="rId8"/>
              </a:rPr>
              <a:t>http://www.chineseoperagrouptoronto.ca/</a:t>
            </a:r>
            <a:endParaRPr lang="fr-CA" sz="1000" dirty="0" smtClean="0"/>
          </a:p>
          <a:p>
            <a:pPr>
              <a:buFont typeface="Wingdings" pitchFamily="2" charset="2"/>
              <a:buNone/>
              <a:defRPr/>
            </a:pPr>
            <a:r>
              <a:rPr lang="en-CA" sz="1000" dirty="0" smtClean="0"/>
              <a:t> </a:t>
            </a:r>
            <a:endParaRPr lang="fr-CA" sz="1000" dirty="0" smtClean="0"/>
          </a:p>
          <a:p>
            <a:pPr>
              <a:defRPr/>
            </a:pPr>
            <a:r>
              <a:rPr lang="en-CA" sz="1000" dirty="0" smtClean="0"/>
              <a:t>Mississauga Choral Society – Education Young Listeners Program: </a:t>
            </a:r>
            <a:endParaRPr lang="fr-CA" sz="1000" b="1" dirty="0" smtClean="0"/>
          </a:p>
          <a:p>
            <a:pPr>
              <a:defRPr/>
            </a:pPr>
            <a:r>
              <a:rPr lang="en-CA" sz="1000" dirty="0" smtClean="0"/>
              <a:t>MCS brings non-ticketed live performances to Peel schools - </a:t>
            </a:r>
            <a:r>
              <a:rPr lang="en-CA" sz="1000" u="sng" dirty="0" smtClean="0">
                <a:hlinkClick r:id="rId9"/>
              </a:rPr>
              <a:t>http://www.mcs-on.ca/Arts_Education.html</a:t>
            </a:r>
            <a:endParaRPr lang="fr-CA" sz="1000" dirty="0" smtClean="0"/>
          </a:p>
          <a:p>
            <a:pPr>
              <a:defRPr/>
            </a:pPr>
            <a:endParaRPr lang="fr-CA" sz="1000" dirty="0" smtClean="0"/>
          </a:p>
          <a:p>
            <a:pPr>
              <a:defRPr/>
            </a:pPr>
            <a:r>
              <a:rPr lang="fr-CA" sz="1000" dirty="0" smtClean="0"/>
              <a:t>Opéra de Montréal (mission, éducation, vidéo) - </a:t>
            </a:r>
            <a:r>
              <a:rPr lang="fr-CA" sz="1000" u="sng" dirty="0" smtClean="0">
                <a:hlinkClick r:id="rId10"/>
              </a:rPr>
              <a:t>http://www.operademontreal.com/fr/educations/mission.html</a:t>
            </a:r>
            <a:endParaRPr lang="fr-CA" sz="1000" dirty="0" smtClean="0"/>
          </a:p>
          <a:p>
            <a:pPr>
              <a:defRPr/>
            </a:pPr>
            <a:endParaRPr lang="fr-CA" sz="1000" dirty="0" smtClean="0"/>
          </a:p>
          <a:p>
            <a:pPr>
              <a:defRPr/>
            </a:pPr>
            <a:r>
              <a:rPr lang="fr-CA" sz="1000" dirty="0" smtClean="0"/>
              <a:t>Opéra de Montréal – soirée pour combattre la pauvreté - </a:t>
            </a:r>
            <a:r>
              <a:rPr lang="fr-CA" sz="1000" u="sng" dirty="0" smtClean="0">
                <a:hlinkClick r:id="rId11"/>
              </a:rPr>
              <a:t>http://www.operademontreal.com/wp-content/uploads/2012/02/CommuniquéOpéra_soirée-20-mars-2012_rev17janv.pdf</a:t>
            </a:r>
            <a:endParaRPr lang="fr-CA" sz="1000" dirty="0" smtClean="0"/>
          </a:p>
          <a:p>
            <a:pPr>
              <a:defRPr/>
            </a:pPr>
            <a:endParaRPr lang="fr-CA" sz="1000" dirty="0" smtClean="0"/>
          </a:p>
          <a:p>
            <a:pPr>
              <a:defRPr/>
            </a:pPr>
            <a:r>
              <a:rPr lang="it-IT" sz="1000" dirty="0" smtClean="0"/>
              <a:t>Opera  Milano, Teatro alla Scala – Italy - </a:t>
            </a:r>
            <a:r>
              <a:rPr lang="it-IT" sz="1000" u="sng" dirty="0" smtClean="0">
                <a:hlinkClick r:id="rId12"/>
              </a:rPr>
              <a:t>http://www.teatroallascala.org/it/stagione/opera-balletto/2011-2012/nozze-figaro_cnt_21768.html</a:t>
            </a:r>
            <a:endParaRPr lang="it-IT" sz="1000" u="sng" dirty="0" smtClean="0"/>
          </a:p>
          <a:p>
            <a:pPr>
              <a:defRPr/>
            </a:pPr>
            <a:endParaRPr lang="fr-CA" sz="1000" dirty="0" smtClean="0"/>
          </a:p>
          <a:p>
            <a:pPr marL="0" indent="0">
              <a:buNone/>
              <a:defRPr/>
            </a:pPr>
            <a:endParaRPr lang="en-CA" sz="1000" dirty="0"/>
          </a:p>
          <a:p>
            <a:pPr marL="0" indent="0">
              <a:buNone/>
              <a:defRPr/>
            </a:pPr>
            <a:endParaRPr lang="en-CA" sz="1000" dirty="0" smtClean="0"/>
          </a:p>
          <a:p>
            <a:pPr eaLnBrk="1" hangingPunct="1">
              <a:buFontTx/>
              <a:buNone/>
              <a:defRPr/>
            </a:pPr>
            <a:endParaRPr lang="fr-FR" dirty="0" smtClean="0">
              <a:hlinkClick r:id="rId13"/>
            </a:endParaRPr>
          </a:p>
        </p:txBody>
      </p:sp>
      <p:sp>
        <p:nvSpPr>
          <p:cNvPr id="27650" name="Espace réservé du numéro de diapositive 5"/>
          <p:cNvSpPr>
            <a:spLocks noGrp="1"/>
          </p:cNvSpPr>
          <p:nvPr>
            <p:ph type="sldNum" sz="quarter" idx="4294967295"/>
          </p:nvPr>
        </p:nvSpPr>
        <p:spPr>
          <a:xfrm>
            <a:off x="0" y="6248400"/>
            <a:ext cx="2133600" cy="457200"/>
          </a:xfrm>
          <a:prstGeom prst="rect">
            <a:avLst/>
          </a:prstGeom>
        </p:spPr>
        <p:txBody>
          <a:bodyPr/>
          <a:lstStyle/>
          <a:p>
            <a:pPr algn="l">
              <a:defRPr/>
            </a:pPr>
            <a:fld id="{FDEB9992-0724-4A5B-B6EA-C2A6162B67F8}" type="slidenum">
              <a:rPr lang="fr-CA" smtClean="0"/>
              <a:pPr algn="l">
                <a:defRPr/>
              </a:pPr>
              <a:t>44</a:t>
            </a:fld>
            <a:endParaRPr lang="fr-CA" smtClean="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sz="1800" i="1" dirty="0" smtClean="0">
                <a:latin typeface="Book Antiqua" pitchFamily="18" charset="0"/>
              </a:rPr>
              <a:t>Quick overview ECLM</a:t>
            </a:r>
            <a:br>
              <a:rPr lang="en-CA" sz="1800" i="1" dirty="0" smtClean="0">
                <a:latin typeface="Book Antiqua" pitchFamily="18" charset="0"/>
              </a:rPr>
            </a:br>
            <a:r>
              <a:rPr lang="en-CA" sz="1800" i="1" dirty="0" smtClean="0">
                <a:latin typeface="Book Antiqua" pitchFamily="18" charset="0"/>
                <a:hlinkClick r:id="rId2"/>
              </a:rPr>
              <a:t>http://www.ecml.at/Programme/Programme20122015/tabid/685/language/en-GB/Default.aspx</a:t>
            </a:r>
            <a:endParaRPr lang="en-CA" sz="1800" dirty="0"/>
          </a:p>
        </p:txBody>
      </p:sp>
      <p:pic>
        <p:nvPicPr>
          <p:cNvPr id="5" name="Picture 2" descr="http://carap.ecml.at/Portals/11/images/graphic-carap-EN.gif"/>
          <p:cNvPicPr>
            <a:picLocks noChangeAspect="1" noChangeArrowheads="1"/>
          </p:cNvPicPr>
          <p:nvPr/>
        </p:nvPicPr>
        <p:blipFill>
          <a:blip r:embed="rId3" cstate="print"/>
          <a:srcRect/>
          <a:stretch>
            <a:fillRect/>
          </a:stretch>
        </p:blipFill>
        <p:spPr bwMode="auto">
          <a:xfrm>
            <a:off x="1447800" y="1371600"/>
            <a:ext cx="5943600"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en-CA" sz="1800" i="1" dirty="0" smtClean="0">
                <a:latin typeface="Book Antiqua" pitchFamily="18" charset="0"/>
              </a:rPr>
              <a:t>Quick overview ECLM – Pluralistic approaches</a:t>
            </a:r>
            <a:endParaRPr lang="en-CA" sz="1800" dirty="0"/>
          </a:p>
        </p:txBody>
      </p:sp>
      <p:sp>
        <p:nvSpPr>
          <p:cNvPr id="4" name="Rectangle 3"/>
          <p:cNvSpPr/>
          <p:nvPr/>
        </p:nvSpPr>
        <p:spPr>
          <a:xfrm>
            <a:off x="381000" y="1143000"/>
            <a:ext cx="8001000" cy="4093428"/>
          </a:xfrm>
          <a:prstGeom prst="rect">
            <a:avLst/>
          </a:prstGeom>
        </p:spPr>
        <p:txBody>
          <a:bodyPr wrap="square">
            <a:spAutoFit/>
          </a:bodyPr>
          <a:lstStyle/>
          <a:p>
            <a:pPr indent="-274320">
              <a:defRPr/>
            </a:pPr>
            <a:r>
              <a:rPr lang="en-US" sz="2000" i="1" dirty="0" smtClean="0">
                <a:solidFill>
                  <a:srgbClr val="700000"/>
                </a:solidFill>
              </a:rPr>
              <a:t>The term “pluralistic approaches to languages and cultures” refers to didactic approaches which use teaching / learning activities involving several (i.e. more than one) varieties of languages or cultures.</a:t>
            </a:r>
          </a:p>
          <a:p>
            <a:pPr indent="-274320">
              <a:defRPr/>
            </a:pPr>
            <a:endParaRPr lang="en-US" sz="2000" i="1" dirty="0" smtClean="0">
              <a:solidFill>
                <a:srgbClr val="700000"/>
              </a:solidFill>
            </a:endParaRPr>
          </a:p>
          <a:p>
            <a:pPr indent="-274320">
              <a:defRPr/>
            </a:pPr>
            <a:r>
              <a:rPr lang="en-US" sz="2000" i="1" dirty="0" smtClean="0">
                <a:solidFill>
                  <a:srgbClr val="700000"/>
                </a:solidFill>
              </a:rPr>
              <a:t>This is to be contrasted with approaches which could be called “singular” in which the didactic approach takes account of only one language or a particular culture, considered in isolation. Singular approaches of this kind were particularly valued when structural and later “communicative” methods were developed and all translation and all resort to the first language was banished from the teaching process.</a:t>
            </a:r>
          </a:p>
          <a:p>
            <a:pPr indent="-274320">
              <a:defRPr/>
            </a:pPr>
            <a:endParaRPr lang="en-US" sz="2000" i="1" dirty="0" smtClean="0">
              <a:solidFill>
                <a:srgbClr val="700000"/>
              </a:solidFill>
            </a:endParaRPr>
          </a:p>
          <a:p>
            <a:pPr indent="-274320">
              <a:defRPr/>
            </a:pPr>
            <a:r>
              <a:rPr lang="en-US" sz="2000" i="1" dirty="0" smtClean="0">
                <a:solidFill>
                  <a:srgbClr val="700000"/>
                </a:solidFill>
              </a:rPr>
              <a:t>FREPA is based on four pluralistic approaches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en-CA" i="1" dirty="0" smtClean="0">
                <a:latin typeface="Book Antiqua" pitchFamily="18" charset="0"/>
              </a:rPr>
              <a:t>Pluralistic approaches</a:t>
            </a:r>
            <a:endParaRPr lang="en-CA" dirty="0"/>
          </a:p>
        </p:txBody>
      </p:sp>
      <p:graphicFrame>
        <p:nvGraphicFramePr>
          <p:cNvPr id="3" name="Diagramme 2"/>
          <p:cNvGraphicFramePr/>
          <p:nvPr/>
        </p:nvGraphicFramePr>
        <p:xfrm>
          <a:off x="1066800" y="1066800"/>
          <a:ext cx="6096000" cy="416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en-CA" sz="1800" i="1" dirty="0" smtClean="0">
                <a:latin typeface="Book Antiqua" pitchFamily="18" charset="0"/>
              </a:rPr>
              <a:t>What does FREPA mean for Canada?</a:t>
            </a:r>
            <a:endParaRPr lang="en-CA" sz="1800" dirty="0"/>
          </a:p>
        </p:txBody>
      </p:sp>
      <p:sp>
        <p:nvSpPr>
          <p:cNvPr id="4" name="Rectangle 3"/>
          <p:cNvSpPr/>
          <p:nvPr/>
        </p:nvSpPr>
        <p:spPr>
          <a:xfrm>
            <a:off x="381000" y="1143000"/>
            <a:ext cx="8001000" cy="400110"/>
          </a:xfrm>
          <a:prstGeom prst="rect">
            <a:avLst/>
          </a:prstGeom>
        </p:spPr>
        <p:txBody>
          <a:bodyPr wrap="square">
            <a:spAutoFit/>
          </a:bodyPr>
          <a:lstStyle/>
          <a:p>
            <a:pPr indent="-274320">
              <a:defRPr/>
            </a:pPr>
            <a:endParaRPr lang="en-US" sz="2000" i="1" dirty="0" smtClean="0">
              <a:solidFill>
                <a:srgbClr val="700000"/>
              </a:solidFill>
            </a:endParaRPr>
          </a:p>
        </p:txBody>
      </p:sp>
      <p:sp>
        <p:nvSpPr>
          <p:cNvPr id="5" name="Rectangle 4"/>
          <p:cNvSpPr/>
          <p:nvPr/>
        </p:nvSpPr>
        <p:spPr>
          <a:xfrm>
            <a:off x="838200" y="1066800"/>
            <a:ext cx="6781800" cy="4062651"/>
          </a:xfrm>
          <a:prstGeom prst="rect">
            <a:avLst/>
          </a:prstGeom>
        </p:spPr>
        <p:txBody>
          <a:bodyPr wrap="square">
            <a:spAutoFit/>
          </a:bodyPr>
          <a:lstStyle/>
          <a:p>
            <a:pPr indent="-274320" eaLnBrk="1" fontAlgn="auto" hangingPunct="1">
              <a:spcAft>
                <a:spcPts val="0"/>
              </a:spcAft>
              <a:buFont typeface="Wingdings" pitchFamily="2" charset="2"/>
              <a:buChar char="Ø"/>
              <a:defRPr/>
            </a:pPr>
            <a:r>
              <a:rPr lang="en-CA" sz="2000" i="1" dirty="0" smtClean="0">
                <a:solidFill>
                  <a:srgbClr val="700000"/>
                </a:solidFill>
              </a:rPr>
              <a:t>Connection with reality of the classroom where many cultures are more and more in contact</a:t>
            </a:r>
          </a:p>
          <a:p>
            <a:pPr indent="-274320" eaLnBrk="1" fontAlgn="auto" hangingPunct="1">
              <a:spcAft>
                <a:spcPts val="0"/>
              </a:spcAft>
              <a:buFont typeface="Wingdings" pitchFamily="2" charset="2"/>
              <a:buChar char="Ø"/>
              <a:defRPr/>
            </a:pPr>
            <a:endParaRPr lang="en-CA" sz="2000" i="1" dirty="0" smtClean="0">
              <a:solidFill>
                <a:srgbClr val="700000"/>
              </a:solidFill>
            </a:endParaRPr>
          </a:p>
          <a:p>
            <a:pPr indent="-274320" eaLnBrk="1" fontAlgn="auto" hangingPunct="1">
              <a:spcAft>
                <a:spcPts val="0"/>
              </a:spcAft>
              <a:buFont typeface="Wingdings" pitchFamily="2" charset="2"/>
              <a:buChar char="Ø"/>
              <a:defRPr/>
            </a:pPr>
            <a:r>
              <a:rPr lang="en-CA" sz="2000" i="1" dirty="0" smtClean="0">
                <a:solidFill>
                  <a:srgbClr val="700000"/>
                </a:solidFill>
              </a:rPr>
              <a:t>Connection with IL Program in particular where language is no longer to be seen as a one element to learn but as an ensemble of cultural contexts </a:t>
            </a:r>
          </a:p>
          <a:p>
            <a:pPr indent="-274320" eaLnBrk="1" fontAlgn="auto" hangingPunct="1">
              <a:spcAft>
                <a:spcPts val="0"/>
              </a:spcAft>
              <a:buFont typeface="Wingdings" pitchFamily="2" charset="2"/>
              <a:buChar char="Ø"/>
              <a:defRPr/>
            </a:pPr>
            <a:endParaRPr lang="en-CA" sz="2000" i="1" dirty="0" smtClean="0">
              <a:solidFill>
                <a:srgbClr val="700000"/>
              </a:solidFill>
            </a:endParaRPr>
          </a:p>
          <a:p>
            <a:pPr indent="-274320" eaLnBrk="1" fontAlgn="auto" hangingPunct="1">
              <a:spcAft>
                <a:spcPts val="0"/>
              </a:spcAft>
              <a:buFont typeface="Wingdings" pitchFamily="2" charset="2"/>
              <a:buChar char="Ø"/>
              <a:defRPr/>
            </a:pPr>
            <a:r>
              <a:rPr lang="en-CA" sz="2000" i="1" dirty="0" smtClean="0">
                <a:solidFill>
                  <a:srgbClr val="700000"/>
                </a:solidFill>
              </a:rPr>
              <a:t>Platform for developing curriculum activities that foster identity, sharing and appreciation of the culture of the other</a:t>
            </a:r>
            <a:endParaRPr lang="fr-CA" sz="2000" i="1" dirty="0" smtClean="0">
              <a:solidFill>
                <a:srgbClr val="700000"/>
              </a:solidFill>
            </a:endParaRPr>
          </a:p>
          <a:p>
            <a:pPr indent="-274320" eaLnBrk="1" fontAlgn="auto" hangingPunct="1">
              <a:spcAft>
                <a:spcPts val="0"/>
              </a:spcAft>
              <a:defRPr/>
            </a:pPr>
            <a:endParaRPr lang="fr-CA" sz="2000" i="1" dirty="0" smtClean="0">
              <a:solidFill>
                <a:srgbClr val="700000"/>
              </a:solidFill>
            </a:endParaRPr>
          </a:p>
          <a:p>
            <a:pPr indent="-274320" eaLnBrk="1" fontAlgn="auto" hangingPunct="1">
              <a:spcAft>
                <a:spcPts val="0"/>
              </a:spcAft>
              <a:buFont typeface="Wingdings" pitchFamily="2" charset="2"/>
              <a:buChar char="Ø"/>
              <a:defRPr/>
            </a:pPr>
            <a:r>
              <a:rPr lang="fr-CA" sz="2000" i="1" dirty="0" err="1" smtClean="0">
                <a:solidFill>
                  <a:srgbClr val="700000"/>
                </a:solidFill>
              </a:rPr>
              <a:t>Theory</a:t>
            </a:r>
            <a:r>
              <a:rPr lang="fr-CA" sz="2000" i="1" dirty="0" smtClean="0">
                <a:solidFill>
                  <a:srgbClr val="700000"/>
                </a:solidFill>
              </a:rPr>
              <a:t> of </a:t>
            </a:r>
            <a:r>
              <a:rPr lang="fr-CA" sz="2000" i="1" dirty="0" err="1" smtClean="0">
                <a:solidFill>
                  <a:srgbClr val="700000"/>
                </a:solidFill>
              </a:rPr>
              <a:t>competences</a:t>
            </a:r>
            <a:r>
              <a:rPr lang="fr-CA" sz="2000" i="1" dirty="0" smtClean="0">
                <a:solidFill>
                  <a:srgbClr val="700000"/>
                </a:solidFill>
              </a:rPr>
              <a:t> and ressources </a:t>
            </a:r>
            <a:r>
              <a:rPr lang="fr-CA" sz="2000" i="1" dirty="0" err="1" smtClean="0">
                <a:solidFill>
                  <a:srgbClr val="700000"/>
                </a:solidFill>
              </a:rPr>
              <a:t>linked</a:t>
            </a:r>
            <a:r>
              <a:rPr lang="fr-CA" sz="2000" i="1" dirty="0" smtClean="0">
                <a:solidFill>
                  <a:srgbClr val="700000"/>
                </a:solidFill>
              </a:rPr>
              <a:t> </a:t>
            </a:r>
            <a:r>
              <a:rPr lang="fr-CA" sz="2000" i="1" dirty="0" err="1" smtClean="0">
                <a:solidFill>
                  <a:srgbClr val="700000"/>
                </a:solidFill>
              </a:rPr>
              <a:t>with</a:t>
            </a:r>
            <a:r>
              <a:rPr lang="fr-CA" sz="2000" i="1" dirty="0" smtClean="0">
                <a:solidFill>
                  <a:srgbClr val="700000"/>
                </a:solidFill>
              </a:rPr>
              <a:t>  </a:t>
            </a:r>
            <a:r>
              <a:rPr lang="fr-CA" sz="2000" i="1" dirty="0" err="1" smtClean="0">
                <a:solidFill>
                  <a:srgbClr val="700000"/>
                </a:solidFill>
              </a:rPr>
              <a:t>overall</a:t>
            </a:r>
            <a:r>
              <a:rPr lang="fr-CA" sz="2000" i="1" dirty="0" smtClean="0">
                <a:solidFill>
                  <a:srgbClr val="700000"/>
                </a:solidFill>
              </a:rPr>
              <a:t> objectives and </a:t>
            </a:r>
            <a:r>
              <a:rPr lang="fr-CA" sz="2000" i="1" dirty="0" err="1" smtClean="0">
                <a:solidFill>
                  <a:srgbClr val="700000"/>
                </a:solidFill>
              </a:rPr>
              <a:t>specific</a:t>
            </a:r>
            <a:r>
              <a:rPr lang="fr-CA" sz="2000" i="1" dirty="0" smtClean="0">
                <a:solidFill>
                  <a:srgbClr val="700000"/>
                </a:solidFill>
              </a:rPr>
              <a:t> objectives of IL Curriculum</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i="1" dirty="0" smtClean="0">
                <a:latin typeface="Book Antiqua" pitchFamily="18" charset="0"/>
              </a:rPr>
              <a:t>What does FREPA mean for Canada?</a:t>
            </a:r>
            <a:endParaRPr lang="en-CA" dirty="0"/>
          </a:p>
        </p:txBody>
      </p:sp>
      <p:graphicFrame>
        <p:nvGraphicFramePr>
          <p:cNvPr id="3" name="Diagramme 2"/>
          <p:cNvGraphicFramePr/>
          <p:nvPr/>
        </p:nvGraphicFramePr>
        <p:xfrm>
          <a:off x="914400" y="1295400"/>
          <a:ext cx="70104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1_ThemeVert ">
  <a:themeElements>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hemeuottawa">
  <a:themeElements>
    <a:clrScheme name="Garne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Garne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0" charset="0"/>
          </a:defRPr>
        </a:defPPr>
      </a:lstStyle>
    </a:lnDef>
  </a:objectDefaults>
  <a:extraClrSchemeLst>
    <a:extraClrScheme>
      <a:clrScheme name="Garne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arne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arne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arne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arne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arne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arne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Presentation1</Template>
  <TotalTime>3001</TotalTime>
  <Words>1356</Words>
  <Application>Microsoft Office PowerPoint</Application>
  <PresentationFormat>On-screen Show (4:3)</PresentationFormat>
  <Paragraphs>449</Paragraphs>
  <Slides>44</Slides>
  <Notes>20</Notes>
  <HiddenSlides>0</HiddenSlides>
  <MMClips>6</MMClips>
  <ScaleCrop>false</ScaleCrop>
  <HeadingPairs>
    <vt:vector size="4" baseType="variant">
      <vt:variant>
        <vt:lpstr>Theme</vt:lpstr>
      </vt:variant>
      <vt:variant>
        <vt:i4>3</vt:i4>
      </vt:variant>
      <vt:variant>
        <vt:lpstr>Slide Titles</vt:lpstr>
      </vt:variant>
      <vt:variant>
        <vt:i4>44</vt:i4>
      </vt:variant>
    </vt:vector>
  </HeadingPairs>
  <TitlesOfParts>
    <vt:vector size="47" baseType="lpstr">
      <vt:lpstr>Urban</vt:lpstr>
      <vt:lpstr>1_ThemeVert </vt:lpstr>
      <vt:lpstr>1_Themeuottawa</vt:lpstr>
      <vt:lpstr>Slide 1</vt:lpstr>
      <vt:lpstr>Slide 2</vt:lpstr>
      <vt:lpstr>« Introduction to the Framework of reference for a pluralistic approach (FREPA) proposed by the ECLM (European Center for Modern Languages) </vt:lpstr>
      <vt:lpstr>Quick overview ECLM http://www.ecml.at/Programme/Programme20122015/tabid/685/language/en-GB/Default.aspx</vt:lpstr>
      <vt:lpstr>Quick overview ECLM http://www.ecml.at/Programme/Programme20122015/tabid/685/language/en-GB/Default.aspx</vt:lpstr>
      <vt:lpstr>Quick overview ECLM – Pluralistic approaches</vt:lpstr>
      <vt:lpstr>Pluralistic approaches</vt:lpstr>
      <vt:lpstr>What does FREPA mean for Canada?</vt:lpstr>
      <vt:lpstr>What does FREPA mean for Canada?</vt:lpstr>
      <vt:lpstr>FREPA Glossary and terminology </vt:lpstr>
      <vt:lpstr>FREPA Competences  </vt:lpstr>
      <vt:lpstr>Ressources</vt:lpstr>
      <vt:lpstr>Planning</vt:lpstr>
      <vt:lpstr>Global and specific objectives</vt:lpstr>
      <vt:lpstr>Preparation</vt:lpstr>
      <vt:lpstr>Objectives </vt:lpstr>
      <vt:lpstr>Largo Al Factotum</vt:lpstr>
      <vt:lpstr>Activity of contextualisation 15 minutes</vt:lpstr>
      <vt:lpstr>Expansion activities </vt:lpstr>
      <vt:lpstr>Brainstorming  15 minutes</vt:lpstr>
      <vt:lpstr>Audio – Video - Text La calunnia è un venticello</vt:lpstr>
      <vt:lpstr>Consolidation activity (Social and cognitive strategies)  15 minutes</vt:lpstr>
      <vt:lpstr>Reading activities (Metacognitive strategies – Skimming)  10 minutes</vt:lpstr>
      <vt:lpstr>Reading activities (Metacognitive strategies – Scanning - Focus on form)  20 minutes</vt:lpstr>
      <vt:lpstr>Comprehension activities (Cognitive strategies – Organization – Grammar - Discourse)  40 minutes</vt:lpstr>
      <vt:lpstr>Evaluation tools</vt:lpstr>
      <vt:lpstr>Behind the scene – Ansaldo Teatro Alla Scala/at the MET/Others</vt:lpstr>
      <vt:lpstr>Learning outcomes Ideas for more tasks (within the competence)</vt:lpstr>
      <vt:lpstr>Slide 29</vt:lpstr>
      <vt:lpstr>Slide 30</vt:lpstr>
      <vt:lpstr>  Guide pédagogique du Théâtre de Lille  (capitale européenne de la culture en 2004) http://www.opera-lille.fr/fichier/o_media/9225/media_fichier_fr_dp.la.traviata.pdf  </vt:lpstr>
      <vt:lpstr>Teatro Alla Scala or MET   who, how, when, why, what Differences and similarities</vt:lpstr>
      <vt:lpstr>Reaheasal Hall - Interviews</vt:lpstr>
      <vt:lpstr>Teatres and artistic concert halls around the world  History, Culture, Structure, Importance</vt:lpstr>
      <vt:lpstr>1813 - 2013 (Birth Bicentennial)</vt:lpstr>
      <vt:lpstr>From Opera to:</vt:lpstr>
      <vt:lpstr>Cultural Class Travels with opera : from Italy to Japan (Puccini), Madama Butterfly/ to France (Berlioz, Offenbach) to  Germany and IL classes in Canada…</vt:lpstr>
      <vt:lpstr>Clichés</vt:lpstr>
      <vt:lpstr>From Opera to other interpretations: King Singers – and more Rossini – Waht is on Youtube?</vt:lpstr>
      <vt:lpstr>From Opera with FREPA to other topics:  Citizenships and solidarity  And you? What is your culture, your citizenship? Ideas for further discussion from: Irene Selbmann. "E tu, di che cittadinanza sei?". IN : Dimensioni nuove, il mondo visto dai giovani. Febbraio 2013, p.30-32 www.dimensioni.org </vt:lpstr>
      <vt:lpstr>And you… What nationality are you? It does not matter… we work in team</vt:lpstr>
      <vt:lpstr>Thank you for listening</vt:lpstr>
      <vt:lpstr>Reinvestissement with FREPA/CARAP</vt:lpstr>
      <vt:lpstr>Additional ressources</vt:lpstr>
    </vt:vector>
  </TitlesOfParts>
  <Company>scs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 7397 Data collection instrument - Posters</dc:title>
  <dc:creator>COEMASTER</dc:creator>
  <cp:lastModifiedBy>Susanna Slivensky</cp:lastModifiedBy>
  <cp:revision>299</cp:revision>
  <cp:lastPrinted>1601-01-01T00:00:00Z</cp:lastPrinted>
  <dcterms:created xsi:type="dcterms:W3CDTF">2005-03-21T19:51:50Z</dcterms:created>
  <dcterms:modified xsi:type="dcterms:W3CDTF">2013-06-26T11:00:42Z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4</vt:i4>
  </property>
</Properties>
</file>